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wmf" ContentType="image/x-wmf"/>
  <Default Extension="emf" ContentType="image/x-emf"/>
  <Default Extension="rels" ContentType="application/vnd.openxmlformats-package.relationships+xml"/>
  <Default Extension="xml" ContentType="application/xml"/>
  <Default Extension="wdp" ContentType="image/vnd.ms-photo"/>
  <Default Extension="vml" ContentType="application/vnd.openxmlformats-officedocument.vmlDrawing"/>
  <Default Extension="gif" ContentType="image/gif"/>
  <Default Extension="jpg" ContentType="image/jpeg"/>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customXml/itemProps5.xml" ContentType="application/vnd.openxmlformats-officedocument.customXmlProperties+xml"/>
  <Override PartName="/customXml/itemProps6.xml" ContentType="application/vnd.openxmlformats-officedocument.customXmlProperties+xml"/>
  <Override PartName="/customXml/itemProps7.xml" ContentType="application/vnd.openxmlformats-officedocument.customXmlProperties+xml"/>
  <Override PartName="/customXml/itemProps8.xml" ContentType="application/vnd.openxmlformats-officedocument.customXmlProperties+xml"/>
  <Override PartName="/customXml/itemProps9.xml" ContentType="application/vnd.openxmlformats-officedocument.customXmlProperties+xml"/>
  <Override PartName="/customXml/itemProps10.xml" ContentType="application/vnd.openxmlformats-officedocument.customXmlProperties+xml"/>
  <Override PartName="/customXml/itemProps11.xml" ContentType="application/vnd.openxmlformats-officedocument.customXmlProperties+xml"/>
  <Override PartName="/customXml/itemProps12.xml" ContentType="application/vnd.openxmlformats-officedocument.customXmlProperties+xml"/>
  <Override PartName="/customXml/itemProps13.xml" ContentType="application/vnd.openxmlformats-officedocument.customXmlProperties+xml"/>
  <Override PartName="/customXml/itemProps14.xml" ContentType="application/vnd.openxmlformats-officedocument.customXmlProperties+xml"/>
  <Override PartName="/customXml/itemProps15.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ags/tag4.xml" ContentType="application/vnd.openxmlformats-officedocument.presentationml.tags+xml"/>
  <Override PartName="/ppt/tags/tag5.xml" ContentType="application/vnd.openxmlformats-officedocument.presentationml.tags+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theme/theme3.xml" ContentType="application/vnd.openxmlformats-officedocument.theme+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theme/theme4.xml" ContentType="application/vnd.openxmlformats-officedocument.theme+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theme/theme5.xml" ContentType="application/vnd.openxmlformats-officedocument.theme+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heme/theme6.xml" ContentType="application/vnd.openxmlformats-officedocument.theme+xml"/>
  <Override PartName="/ppt/tags/tag204.xml" ContentType="application/vnd.openxmlformats-officedocument.presentationml.tags+xml"/>
  <Override PartName="/ppt/tags/tag205.xml" ContentType="application/vnd.openxmlformats-officedocument.presentationml.tags+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707" r:id="rId16"/>
    <p:sldMasterId id="2147483719" r:id="rId17"/>
    <p:sldMasterId id="2147483730" r:id="rId18"/>
    <p:sldMasterId id="2147483760" r:id="rId19"/>
    <p:sldMasterId id="2147483784" r:id="rId20"/>
  </p:sldMasterIdLst>
  <p:notesMasterIdLst>
    <p:notesMasterId r:id="rId68"/>
  </p:notesMasterIdLst>
  <p:sldIdLst>
    <p:sldId id="650" r:id="rId21"/>
    <p:sldId id="755" r:id="rId22"/>
    <p:sldId id="729" r:id="rId23"/>
    <p:sldId id="756" r:id="rId24"/>
    <p:sldId id="640" r:id="rId25"/>
    <p:sldId id="757" r:id="rId26"/>
    <p:sldId id="758" r:id="rId27"/>
    <p:sldId id="759" r:id="rId28"/>
    <p:sldId id="760" r:id="rId29"/>
    <p:sldId id="761" r:id="rId30"/>
    <p:sldId id="762" r:id="rId31"/>
    <p:sldId id="764" r:id="rId32"/>
    <p:sldId id="657" r:id="rId33"/>
    <p:sldId id="765" r:id="rId34"/>
    <p:sldId id="719" r:id="rId35"/>
    <p:sldId id="718" r:id="rId36"/>
    <p:sldId id="766" r:id="rId37"/>
    <p:sldId id="768" r:id="rId38"/>
    <p:sldId id="720" r:id="rId39"/>
    <p:sldId id="660" r:id="rId40"/>
    <p:sldId id="769" r:id="rId41"/>
    <p:sldId id="644" r:id="rId42"/>
    <p:sldId id="664" r:id="rId43"/>
    <p:sldId id="795" r:id="rId44"/>
    <p:sldId id="727" r:id="rId45"/>
    <p:sldId id="770" r:id="rId46"/>
    <p:sldId id="619" r:id="rId47"/>
    <p:sldId id="734" r:id="rId48"/>
    <p:sldId id="771" r:id="rId49"/>
    <p:sldId id="782" r:id="rId50"/>
    <p:sldId id="778" r:id="rId51"/>
    <p:sldId id="783" r:id="rId52"/>
    <p:sldId id="784" r:id="rId53"/>
    <p:sldId id="785" r:id="rId54"/>
    <p:sldId id="786" r:id="rId55"/>
    <p:sldId id="788" r:id="rId56"/>
    <p:sldId id="790" r:id="rId57"/>
    <p:sldId id="791" r:id="rId58"/>
    <p:sldId id="792" r:id="rId59"/>
    <p:sldId id="793" r:id="rId60"/>
    <p:sldId id="798" r:id="rId61"/>
    <p:sldId id="796" r:id="rId62"/>
    <p:sldId id="802" r:id="rId63"/>
    <p:sldId id="799" r:id="rId64"/>
    <p:sldId id="801" r:id="rId65"/>
    <p:sldId id="803" r:id="rId66"/>
    <p:sldId id="571" r:id="rId67"/>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Introduction" id="{BED2A331-E853-4665-8FA0-810A6C5E562C}">
          <p14:sldIdLst>
            <p14:sldId id="650"/>
          </p14:sldIdLst>
        </p14:section>
        <p14:section name="Background" id="{B11ED6CB-9817-D549-A32D-A2C896322169}">
          <p14:sldIdLst>
            <p14:sldId id="755"/>
            <p14:sldId id="729"/>
            <p14:sldId id="756"/>
          </p14:sldIdLst>
        </p14:section>
        <p14:section name="Process Automation" id="{032BE99B-543B-473C-A80D-BA5CB5B31256}">
          <p14:sldIdLst>
            <p14:sldId id="640"/>
            <p14:sldId id="757"/>
            <p14:sldId id="758"/>
            <p14:sldId id="759"/>
            <p14:sldId id="760"/>
            <p14:sldId id="761"/>
            <p14:sldId id="762"/>
            <p14:sldId id="764"/>
            <p14:sldId id="657"/>
            <p14:sldId id="765"/>
            <p14:sldId id="719"/>
            <p14:sldId id="718"/>
            <p14:sldId id="766"/>
            <p14:sldId id="768"/>
            <p14:sldId id="720"/>
            <p14:sldId id="660"/>
            <p14:sldId id="769"/>
            <p14:sldId id="644"/>
            <p14:sldId id="664"/>
            <p14:sldId id="795"/>
            <p14:sldId id="727"/>
            <p14:sldId id="770"/>
          </p14:sldIdLst>
        </p14:section>
        <p14:section name="Distributed Execution" id="{139D1EB5-65DD-4CC5-890C-387858105AA1}">
          <p14:sldIdLst>
            <p14:sldId id="619"/>
          </p14:sldIdLst>
        </p14:section>
        <p14:section name="Efficient Search" id="{9E057D68-0B65-4268-B1DD-57A044A341DC}">
          <p14:sldIdLst>
            <p14:sldId id="734"/>
            <p14:sldId id="771"/>
          </p14:sldIdLst>
        </p14:section>
        <p14:section name="Insight &amp; Discovery" id="{EB597162-3D65-4DDC-904D-797EA0313852}">
          <p14:sldIdLst>
            <p14:sldId id="782"/>
            <p14:sldId id="778"/>
            <p14:sldId id="783"/>
            <p14:sldId id="784"/>
            <p14:sldId id="785"/>
            <p14:sldId id="786"/>
            <p14:sldId id="788"/>
            <p14:sldId id="790"/>
            <p14:sldId id="791"/>
            <p14:sldId id="792"/>
            <p14:sldId id="793"/>
            <p14:sldId id="798"/>
            <p14:sldId id="796"/>
            <p14:sldId id="802"/>
            <p14:sldId id="799"/>
            <p14:sldId id="801"/>
            <p14:sldId id="803"/>
          </p14:sldIdLst>
        </p14:section>
        <p14:section name="Conclusion" id="{26E2E72F-070F-DE4E-9C19-38EE92153DC3}">
          <p14:sldIdLst>
            <p14:sldId id="571"/>
          </p14:sldIdLst>
        </p14:section>
        <p14:section name="Next Steps" id="{1257A375-F528-421F-8736-44DF93F7F3B7}">
          <p14:sldIdLst/>
        </p14:section>
      </p14:sectionLst>
    </p:ex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Nate Chase" initials="NC" lastIdx="59" clrIdx="0"/>
  <p:cmAuthor id="1" name="Mike Dombroski" initials="MD" lastIdx="3" clrIdx="1">
    <p:extLst/>
  </p:cmAuthor>
  <p:cmAuthor id="2" name="Hanxiao Ge" initials="HG" lastIdx="1" clrIdx="2">
    <p:extLst/>
  </p:cmAuthor>
  <p:cmAuthor id="3" name="Chase, Nathan (DF PL S&amp;SE SU SUPP)" initials="CN(PSSS" lastIdx="12" clrIdx="3">
    <p:extLst>
      <p:ext uri="{19B8F6BF-5375-455C-9EA6-DF929625EA0E}">
        <p15:presenceInfo xmlns:p15="http://schemas.microsoft.com/office/powerpoint/2012/main" userId="S-1-5-21-954228201-601818101-482762101-271957" providerId="AD"/>
      </p:ext>
    </p:extLst>
  </p:cmAuthor>
  <p:cmAuthor id="4" name="Vaish, Mayank (DF PL S&amp;SE SU SUPP)" initials="VM(PSSS" lastIdx="15" clrIdx="4">
    <p:extLst>
      <p:ext uri="{19B8F6BF-5375-455C-9EA6-DF929625EA0E}">
        <p15:presenceInfo xmlns:p15="http://schemas.microsoft.com/office/powerpoint/2012/main" userId="S-1-5-21-954228201-601818101-482762101-271897"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B050"/>
    <a:srgbClr val="41CE3A"/>
    <a:srgbClr val="0000E9"/>
    <a:srgbClr val="10F816"/>
    <a:srgbClr val="0099B0"/>
    <a:srgbClr val="FF8080"/>
    <a:srgbClr val="FFCC66"/>
    <a:srgbClr val="99FF99"/>
    <a:srgbClr val="6699FF"/>
    <a:srgbClr val="FF99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17292A2E-F333-43FB-9621-5CBBE7FDCDCB}" styleName="Light Style 2 - Accent 4">
    <a:wholeTbl>
      <a:tcTxStyle>
        <a:fontRef idx="minor">
          <a:scrgbClr r="0" g="0" b="0"/>
        </a:fontRef>
        <a:schemeClr val="tx1"/>
      </a:tcTxStyle>
      <a:tcStyle>
        <a:tcBdr>
          <a:left>
            <a:lnRef idx="1">
              <a:schemeClr val="accent4"/>
            </a:lnRef>
          </a:left>
          <a:right>
            <a:lnRef idx="1">
              <a:schemeClr val="accent4"/>
            </a:lnRef>
          </a:right>
          <a:top>
            <a:lnRef idx="1">
              <a:schemeClr val="accent4"/>
            </a:lnRef>
          </a:top>
          <a:bottom>
            <a:lnRef idx="1">
              <a:schemeClr val="accent4"/>
            </a:lnRef>
          </a:bottom>
          <a:insideH>
            <a:ln>
              <a:noFill/>
            </a:ln>
          </a:insideH>
          <a:insideV>
            <a:ln>
              <a:noFill/>
            </a:ln>
          </a:insideV>
        </a:tcBdr>
        <a:fill>
          <a:noFill/>
        </a:fill>
      </a:tcStyle>
    </a:wholeTbl>
    <a:band1H>
      <a:tcStyle>
        <a:tcBdr>
          <a:top>
            <a:lnRef idx="1">
              <a:schemeClr val="accent4"/>
            </a:lnRef>
          </a:top>
          <a:bottom>
            <a:lnRef idx="1">
              <a:schemeClr val="accent4"/>
            </a:lnRef>
          </a:bottom>
        </a:tcBdr>
      </a:tcStyle>
    </a:band1H>
    <a:band1V>
      <a:tcStyle>
        <a:tcBdr>
          <a:left>
            <a:lnRef idx="1">
              <a:schemeClr val="accent4"/>
            </a:lnRef>
          </a:left>
          <a:right>
            <a:lnRef idx="1">
              <a:schemeClr val="accent4"/>
            </a:lnRef>
          </a:right>
        </a:tcBdr>
      </a:tcStyle>
    </a:band1V>
    <a:band2V>
      <a:tcStyle>
        <a:tcBdr>
          <a:left>
            <a:lnRef idx="1">
              <a:schemeClr val="accent4"/>
            </a:lnRef>
          </a:left>
          <a:right>
            <a:lnRef idx="1">
              <a:schemeClr val="accent4"/>
            </a:lnRef>
          </a:right>
        </a:tcBdr>
      </a:tcStyle>
    </a:band2V>
    <a:lastCol>
      <a:tcTxStyle b="on"/>
      <a:tcStyle>
        <a:tcBdr/>
      </a:tcStyle>
    </a:lastCol>
    <a:firstCol>
      <a:tcTxStyle b="on"/>
      <a:tcStyle>
        <a:tcBdr/>
      </a:tcStyle>
    </a:firstCol>
    <a:lastRow>
      <a:tcTxStyle b="on"/>
      <a:tcStyle>
        <a:tcBdr>
          <a:top>
            <a:ln w="50800" cmpd="dbl">
              <a:solidFill>
                <a:schemeClr val="accent4"/>
              </a:solidFill>
            </a:ln>
          </a:top>
        </a:tcBdr>
      </a:tcStyle>
    </a:lastRow>
    <a:firstRow>
      <a:tcTxStyle b="on">
        <a:fontRef idx="minor">
          <a:scrgbClr r="0" g="0" b="0"/>
        </a:fontRef>
        <a:schemeClr val="bg1"/>
      </a:tcTxStyle>
      <a:tcStyle>
        <a:tcBdr/>
        <a:fillRef idx="1">
          <a:schemeClr val="accent4"/>
        </a:fillRef>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EB344D84-9AFB-497E-A393-DC336BA19D2E}" styleName="Medium Style 3 - Accent 3">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3"/>
          </a:solidFill>
        </a:fill>
      </a:tcStyle>
    </a:lastCol>
    <a:firstCol>
      <a:tcTxStyle b="on">
        <a:fontRef idx="minor">
          <a:scrgbClr r="0" g="0" b="0"/>
        </a:fontRef>
        <a:schemeClr val="lt1"/>
      </a:tcTxStyle>
      <a:tcStyle>
        <a:tcBdr/>
        <a:fill>
          <a:solidFill>
            <a:schemeClr val="accent3"/>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3"/>
          </a:solidFill>
        </a:fill>
      </a:tcStyle>
    </a:firstRow>
  </a:tblStyle>
  <a:tblStyle styleId="{EB9631B5-78F2-41C9-869B-9F39066F8104}" styleName="Medium Style 3 - Accent 4">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4"/>
          </a:solidFill>
        </a:fill>
      </a:tcStyle>
    </a:lastCol>
    <a:firstCol>
      <a:tcTxStyle b="on">
        <a:fontRef idx="minor">
          <a:scrgbClr r="0" g="0" b="0"/>
        </a:fontRef>
        <a:schemeClr val="lt1"/>
      </a:tcTxStyle>
      <a:tcStyle>
        <a:tcBdr/>
        <a:fill>
          <a:solidFill>
            <a:schemeClr val="accent4"/>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4"/>
          </a:solidFill>
        </a:fill>
      </a:tcStyle>
    </a:firstRow>
  </a:tblStyle>
  <a:tblStyle styleId="{74C1A8A3-306A-4EB7-A6B1-4F7E0EB9C5D6}" styleName="Medium Style 3 - Accent 5">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5"/>
          </a:solidFill>
        </a:fill>
      </a:tcStyle>
    </a:lastCol>
    <a:firstCol>
      <a:tcTxStyle b="on">
        <a:fontRef idx="minor">
          <a:scrgbClr r="0" g="0" b="0"/>
        </a:fontRef>
        <a:schemeClr val="lt1"/>
      </a:tcTxStyle>
      <a:tcStyle>
        <a:tcBdr/>
        <a:fill>
          <a:solidFill>
            <a:schemeClr val="accent5"/>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5"/>
          </a:solidFill>
        </a:fill>
      </a:tcStyle>
    </a:firstRow>
  </a:tblStyle>
  <a:tblStyle styleId="{2A488322-F2BA-4B5B-9748-0D474271808F}" styleName="Medium Style 3 - Accent 6">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6"/>
          </a:solidFill>
        </a:fill>
      </a:tcStyle>
    </a:lastCol>
    <a:firstCol>
      <a:tcTxStyle b="on">
        <a:fontRef idx="minor">
          <a:scrgbClr r="0" g="0" b="0"/>
        </a:fontRef>
        <a:schemeClr val="lt1"/>
      </a:tcTxStyle>
      <a:tcStyle>
        <a:tcBdr/>
        <a:fill>
          <a:solidFill>
            <a:schemeClr val="accent6"/>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6"/>
          </a:solidFill>
        </a:fill>
      </a:tcStyle>
    </a:firstRow>
  </a:tblStyle>
  <a:tblStyle styleId="{6E25E649-3F16-4E02-A733-19D2CDBF48F0}" styleName="Medium Style 3 - Accent 1">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1"/>
          </a:solidFill>
        </a:fill>
      </a:tcStyle>
    </a:lastCol>
    <a:firstCol>
      <a:tcTxStyle b="on">
        <a:fontRef idx="minor">
          <a:scrgbClr r="0" g="0" b="0"/>
        </a:fontRef>
        <a:schemeClr val="lt1"/>
      </a:tcTxStyle>
      <a:tcStyle>
        <a:tcBdr/>
        <a:fill>
          <a:solidFill>
            <a:schemeClr val="accent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1"/>
          </a:solidFill>
        </a:fill>
      </a:tcStyle>
    </a:firstRow>
  </a:tblStyle>
  <a:tblStyle styleId="{F2DE63D5-997A-4646-A377-4702673A728D}" styleName="Light Style 2 - Accent 3">
    <a:wholeTbl>
      <a:tcTxStyle>
        <a:fontRef idx="minor">
          <a:scrgbClr r="0" g="0" b="0"/>
        </a:fontRef>
        <a:schemeClr val="tx1"/>
      </a:tcTxStyle>
      <a:tcStyle>
        <a:tcBdr>
          <a:left>
            <a:lnRef idx="1">
              <a:schemeClr val="accent3"/>
            </a:lnRef>
          </a:left>
          <a:right>
            <a:lnRef idx="1">
              <a:schemeClr val="accent3"/>
            </a:lnRef>
          </a:right>
          <a:top>
            <a:lnRef idx="1">
              <a:schemeClr val="accent3"/>
            </a:lnRef>
          </a:top>
          <a:bottom>
            <a:lnRef idx="1">
              <a:schemeClr val="accent3"/>
            </a:lnRef>
          </a:bottom>
          <a:insideH>
            <a:ln>
              <a:noFill/>
            </a:ln>
          </a:insideH>
          <a:insideV>
            <a:ln>
              <a:noFill/>
            </a:ln>
          </a:insideV>
        </a:tcBdr>
        <a:fill>
          <a:noFill/>
        </a:fill>
      </a:tcStyle>
    </a:wholeTbl>
    <a:band1H>
      <a:tcStyle>
        <a:tcBdr>
          <a:top>
            <a:lnRef idx="1">
              <a:schemeClr val="accent3"/>
            </a:lnRef>
          </a:top>
          <a:bottom>
            <a:lnRef idx="1">
              <a:schemeClr val="accent3"/>
            </a:lnRef>
          </a:bottom>
        </a:tcBdr>
      </a:tcStyle>
    </a:band1H>
    <a:band1V>
      <a:tcStyle>
        <a:tcBdr>
          <a:left>
            <a:lnRef idx="1">
              <a:schemeClr val="accent3"/>
            </a:lnRef>
          </a:left>
          <a:right>
            <a:lnRef idx="1">
              <a:schemeClr val="accent3"/>
            </a:lnRef>
          </a:right>
        </a:tcBdr>
      </a:tcStyle>
    </a:band1V>
    <a:band2V>
      <a:tcStyle>
        <a:tcBdr>
          <a:left>
            <a:lnRef idx="1">
              <a:schemeClr val="accent3"/>
            </a:lnRef>
          </a:left>
          <a:right>
            <a:lnRef idx="1">
              <a:schemeClr val="accent3"/>
            </a:lnRef>
          </a:right>
        </a:tcBdr>
      </a:tcStyle>
    </a:band2V>
    <a:lastCol>
      <a:tcTxStyle b="on"/>
      <a:tcStyle>
        <a:tcBdr/>
      </a:tcStyle>
    </a:lastCol>
    <a:firstCol>
      <a:tcTxStyle b="on"/>
      <a:tcStyle>
        <a:tcBdr/>
      </a:tcStyle>
    </a:firstCol>
    <a:lastRow>
      <a:tcTxStyle b="on"/>
      <a:tcStyle>
        <a:tcBdr>
          <a:top>
            <a:ln w="50800" cmpd="dbl">
              <a:solidFill>
                <a:schemeClr val="accent3"/>
              </a:solidFill>
            </a:ln>
          </a:top>
        </a:tcBdr>
      </a:tcStyle>
    </a:lastRow>
    <a:firstRow>
      <a:tcTxStyle b="on">
        <a:fontRef idx="minor">
          <a:scrgbClr r="0" g="0" b="0"/>
        </a:fontRef>
        <a:schemeClr val="bg1"/>
      </a:tcTxStyle>
      <a:tcStyle>
        <a:tcBdr/>
        <a:fillRef idx="1">
          <a:schemeClr val="accent3"/>
        </a:fillRef>
      </a:tcStyle>
    </a:firstRow>
  </a:tblStyle>
  <a:tblStyle styleId="{1FECB4D8-DB02-4DC6-A0A2-4F2EBAE1DC90}" styleName="Medium Style 1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a:noFill/>
            </a:ln>
          </a:insideV>
        </a:tcBdr>
        <a:fill>
          <a:solidFill>
            <a:schemeClr val="lt1"/>
          </a:solidFill>
        </a:fill>
      </a:tcStyle>
    </a:wholeTbl>
    <a:band1H>
      <a:tcStyle>
        <a:tcBdr/>
        <a:fill>
          <a:solidFill>
            <a:schemeClr val="accent3">
              <a:tint val="20000"/>
            </a:schemeClr>
          </a:solidFill>
        </a:fill>
      </a:tcStyle>
    </a:band1H>
    <a:band1V>
      <a:tcStyle>
        <a:tcBdr/>
        <a:fill>
          <a:solidFill>
            <a:schemeClr val="accent3">
              <a:tint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solidFill>
            <a:schemeClr val="lt1"/>
          </a:solidFill>
        </a:fill>
      </a:tcStyle>
    </a:lastRow>
    <a:firstRow>
      <a:tcTxStyle b="on">
        <a:fontRef idx="minor">
          <a:scrgbClr r="0" g="0" b="0"/>
        </a:fontRef>
        <a:schemeClr val="lt1"/>
      </a:tcTxStyle>
      <a:tcStyle>
        <a:tcBdr/>
        <a:fill>
          <a:solidFill>
            <a:schemeClr val="accent3"/>
          </a:solid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E269D01E-BC32-4049-B463-5C60D7B0CCD2}" styleName="Themed Style 2 - Accent 4">
    <a:tblBg>
      <a:fillRef idx="3">
        <a:schemeClr val="accent4"/>
      </a:fillRef>
      <a:effectRef idx="3">
        <a:schemeClr val="accent4"/>
      </a:effectRef>
    </a:tblBg>
    <a:wholeTbl>
      <a:tcTxStyle>
        <a:fontRef idx="minor">
          <a:scrgbClr r="0" g="0" b="0"/>
        </a:fontRef>
        <a:schemeClr val="lt1"/>
      </a:tcTxStyle>
      <a:tcStyle>
        <a:tcBdr>
          <a:left>
            <a:lnRef idx="1">
              <a:schemeClr val="accent4">
                <a:tint val="50000"/>
              </a:schemeClr>
            </a:lnRef>
          </a:left>
          <a:right>
            <a:lnRef idx="1">
              <a:schemeClr val="accent4">
                <a:tint val="50000"/>
              </a:schemeClr>
            </a:lnRef>
          </a:right>
          <a:top>
            <a:lnRef idx="1">
              <a:schemeClr val="accent4">
                <a:tint val="50000"/>
              </a:schemeClr>
            </a:lnRef>
          </a:top>
          <a:bottom>
            <a:lnRef idx="1">
              <a:schemeClr val="accent4">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0505E3EF-67EA-436B-97B2-0124C06EBD24}" styleName="Medium Style 4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solidFill>
            <a:schemeClr val="accent3">
              <a:tint val="20000"/>
            </a:schemeClr>
          </a:solidFill>
        </a:fill>
      </a:tcStyle>
    </a:wholeTbl>
    <a:band1H>
      <a:tcStyle>
        <a:tcBdr/>
        <a:fill>
          <a:solidFill>
            <a:schemeClr val="accent3">
              <a:tint val="40000"/>
            </a:schemeClr>
          </a:solidFill>
        </a:fill>
      </a:tcStyle>
    </a:band1H>
    <a:band1V>
      <a:tcStyle>
        <a:tcBdr/>
        <a:fill>
          <a:solidFill>
            <a:schemeClr val="accent3">
              <a:tint val="40000"/>
            </a:schemeClr>
          </a:solidFill>
        </a:fill>
      </a:tcStyle>
    </a:band1V>
    <a:lastCol>
      <a:tcTxStyle b="on"/>
      <a:tcStyle>
        <a:tcBdr/>
      </a:tcStyle>
    </a:lastCol>
    <a:firstCol>
      <a:tcTxStyle b="on"/>
      <a:tcStyle>
        <a:tcBdr/>
      </a:tcStyle>
    </a:firstCol>
    <a:lastRow>
      <a:tcTxStyle b="on"/>
      <a:tcStyle>
        <a:tcBdr>
          <a:top>
            <a:ln w="25400" cmpd="sng">
              <a:solidFill>
                <a:schemeClr val="accent3"/>
              </a:solidFill>
            </a:ln>
          </a:top>
        </a:tcBdr>
        <a:fill>
          <a:solidFill>
            <a:schemeClr val="accent3">
              <a:tint val="20000"/>
            </a:schemeClr>
          </a:solidFill>
        </a:fill>
      </a:tcStyle>
    </a:lastRow>
    <a:firstRow>
      <a:tcTxStyle b="on"/>
      <a:tcStyle>
        <a:tcBdr/>
        <a:fill>
          <a:solidFill>
            <a:schemeClr val="accent3">
              <a:tint val="20000"/>
            </a:schemeClr>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7607" autoAdjust="0"/>
    <p:restoredTop sz="87187" autoAdjust="0"/>
  </p:normalViewPr>
  <p:slideViewPr>
    <p:cSldViewPr>
      <p:cViewPr varScale="1">
        <p:scale>
          <a:sx n="74" d="100"/>
          <a:sy n="74" d="100"/>
        </p:scale>
        <p:origin x="348" y="156"/>
      </p:cViewPr>
      <p:guideLst>
        <p:guide orient="horz" pos="2160"/>
        <p:guide pos="3840"/>
      </p:guideLst>
    </p:cSldViewPr>
  </p:slideViewPr>
  <p:notesTextViewPr>
    <p:cViewPr>
      <p:scale>
        <a:sx n="3" d="2"/>
        <a:sy n="3" d="2"/>
      </p:scale>
      <p:origin x="0" y="0"/>
    </p:cViewPr>
  </p:notesTextViewPr>
  <p:sorterViewPr>
    <p:cViewPr varScale="1">
      <p:scale>
        <a:sx n="1" d="1"/>
        <a:sy n="1" d="1"/>
      </p:scale>
      <p:origin x="0" y="-124"/>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customXml" Target="../customXml/item13.xml"/><Relationship Id="rId18" Type="http://schemas.openxmlformats.org/officeDocument/2006/relationships/slideMaster" Target="slideMasters/slideMaster3.xml"/><Relationship Id="rId26" Type="http://schemas.openxmlformats.org/officeDocument/2006/relationships/slide" Target="slides/slide6.xml"/><Relationship Id="rId39" Type="http://schemas.openxmlformats.org/officeDocument/2006/relationships/slide" Target="slides/slide19.xml"/><Relationship Id="rId21" Type="http://schemas.openxmlformats.org/officeDocument/2006/relationships/slide" Target="slides/slide1.xml"/><Relationship Id="rId34" Type="http://schemas.openxmlformats.org/officeDocument/2006/relationships/slide" Target="slides/slide14.xml"/><Relationship Id="rId42" Type="http://schemas.openxmlformats.org/officeDocument/2006/relationships/slide" Target="slides/slide22.xml"/><Relationship Id="rId47" Type="http://schemas.openxmlformats.org/officeDocument/2006/relationships/slide" Target="slides/slide27.xml"/><Relationship Id="rId50" Type="http://schemas.openxmlformats.org/officeDocument/2006/relationships/slide" Target="slides/slide30.xml"/><Relationship Id="rId55" Type="http://schemas.openxmlformats.org/officeDocument/2006/relationships/slide" Target="slides/slide35.xml"/><Relationship Id="rId63" Type="http://schemas.openxmlformats.org/officeDocument/2006/relationships/slide" Target="slides/slide43.xml"/><Relationship Id="rId68" Type="http://schemas.openxmlformats.org/officeDocument/2006/relationships/notesMaster" Target="notesMasters/notesMaster1.xml"/><Relationship Id="rId7" Type="http://schemas.openxmlformats.org/officeDocument/2006/relationships/customXml" Target="../customXml/item7.xml"/><Relationship Id="rId71" Type="http://schemas.openxmlformats.org/officeDocument/2006/relationships/viewProps" Target="viewProps.xml"/><Relationship Id="rId2" Type="http://schemas.openxmlformats.org/officeDocument/2006/relationships/customXml" Target="../customXml/item2.xml"/><Relationship Id="rId16" Type="http://schemas.openxmlformats.org/officeDocument/2006/relationships/slideMaster" Target="slideMasters/slideMaster1.xml"/><Relationship Id="rId29" Type="http://schemas.openxmlformats.org/officeDocument/2006/relationships/slide" Target="slides/slide9.xml"/><Relationship Id="rId11" Type="http://schemas.openxmlformats.org/officeDocument/2006/relationships/customXml" Target="../customXml/item11.xml"/><Relationship Id="rId24" Type="http://schemas.openxmlformats.org/officeDocument/2006/relationships/slide" Target="slides/slide4.xml"/><Relationship Id="rId32" Type="http://schemas.openxmlformats.org/officeDocument/2006/relationships/slide" Target="slides/slide12.xml"/><Relationship Id="rId37" Type="http://schemas.openxmlformats.org/officeDocument/2006/relationships/slide" Target="slides/slide17.xml"/><Relationship Id="rId40" Type="http://schemas.openxmlformats.org/officeDocument/2006/relationships/slide" Target="slides/slide20.xml"/><Relationship Id="rId45" Type="http://schemas.openxmlformats.org/officeDocument/2006/relationships/slide" Target="slides/slide25.xml"/><Relationship Id="rId53" Type="http://schemas.openxmlformats.org/officeDocument/2006/relationships/slide" Target="slides/slide33.xml"/><Relationship Id="rId58" Type="http://schemas.openxmlformats.org/officeDocument/2006/relationships/slide" Target="slides/slide38.xml"/><Relationship Id="rId66" Type="http://schemas.openxmlformats.org/officeDocument/2006/relationships/slide" Target="slides/slide46.xml"/><Relationship Id="rId5" Type="http://schemas.openxmlformats.org/officeDocument/2006/relationships/customXml" Target="../customXml/item5.xml"/><Relationship Id="rId15" Type="http://schemas.openxmlformats.org/officeDocument/2006/relationships/customXml" Target="../customXml/item15.xml"/><Relationship Id="rId23" Type="http://schemas.openxmlformats.org/officeDocument/2006/relationships/slide" Target="slides/slide3.xml"/><Relationship Id="rId28" Type="http://schemas.openxmlformats.org/officeDocument/2006/relationships/slide" Target="slides/slide8.xml"/><Relationship Id="rId36" Type="http://schemas.openxmlformats.org/officeDocument/2006/relationships/slide" Target="slides/slide16.xml"/><Relationship Id="rId49" Type="http://schemas.openxmlformats.org/officeDocument/2006/relationships/slide" Target="slides/slide29.xml"/><Relationship Id="rId57" Type="http://schemas.openxmlformats.org/officeDocument/2006/relationships/slide" Target="slides/slide37.xml"/><Relationship Id="rId61" Type="http://schemas.openxmlformats.org/officeDocument/2006/relationships/slide" Target="slides/slide41.xml"/><Relationship Id="rId10" Type="http://schemas.openxmlformats.org/officeDocument/2006/relationships/customXml" Target="../customXml/item10.xml"/><Relationship Id="rId19" Type="http://schemas.openxmlformats.org/officeDocument/2006/relationships/slideMaster" Target="slideMasters/slideMaster4.xml"/><Relationship Id="rId31" Type="http://schemas.openxmlformats.org/officeDocument/2006/relationships/slide" Target="slides/slide11.xml"/><Relationship Id="rId44" Type="http://schemas.openxmlformats.org/officeDocument/2006/relationships/slide" Target="slides/slide24.xml"/><Relationship Id="rId52" Type="http://schemas.openxmlformats.org/officeDocument/2006/relationships/slide" Target="slides/slide32.xml"/><Relationship Id="rId60" Type="http://schemas.openxmlformats.org/officeDocument/2006/relationships/slide" Target="slides/slide40.xml"/><Relationship Id="rId65" Type="http://schemas.openxmlformats.org/officeDocument/2006/relationships/slide" Target="slides/slide45.xml"/><Relationship Id="rId73" Type="http://schemas.openxmlformats.org/officeDocument/2006/relationships/tableStyles" Target="tableStyles.xml"/><Relationship Id="rId4" Type="http://schemas.openxmlformats.org/officeDocument/2006/relationships/customXml" Target="../customXml/item4.xml"/><Relationship Id="rId9" Type="http://schemas.openxmlformats.org/officeDocument/2006/relationships/customXml" Target="../customXml/item9.xml"/><Relationship Id="rId14" Type="http://schemas.openxmlformats.org/officeDocument/2006/relationships/customXml" Target="../customXml/item14.xml"/><Relationship Id="rId22" Type="http://schemas.openxmlformats.org/officeDocument/2006/relationships/slide" Target="slides/slide2.xml"/><Relationship Id="rId27" Type="http://schemas.openxmlformats.org/officeDocument/2006/relationships/slide" Target="slides/slide7.xml"/><Relationship Id="rId30" Type="http://schemas.openxmlformats.org/officeDocument/2006/relationships/slide" Target="slides/slide10.xml"/><Relationship Id="rId35" Type="http://schemas.openxmlformats.org/officeDocument/2006/relationships/slide" Target="slides/slide15.xml"/><Relationship Id="rId43" Type="http://schemas.openxmlformats.org/officeDocument/2006/relationships/slide" Target="slides/slide23.xml"/><Relationship Id="rId48" Type="http://schemas.openxmlformats.org/officeDocument/2006/relationships/slide" Target="slides/slide28.xml"/><Relationship Id="rId56" Type="http://schemas.openxmlformats.org/officeDocument/2006/relationships/slide" Target="slides/slide36.xml"/><Relationship Id="rId64" Type="http://schemas.openxmlformats.org/officeDocument/2006/relationships/slide" Target="slides/slide44.xml"/><Relationship Id="rId69" Type="http://schemas.openxmlformats.org/officeDocument/2006/relationships/commentAuthors" Target="commentAuthors.xml"/><Relationship Id="rId8" Type="http://schemas.openxmlformats.org/officeDocument/2006/relationships/customXml" Target="../customXml/item8.xml"/><Relationship Id="rId51" Type="http://schemas.openxmlformats.org/officeDocument/2006/relationships/slide" Target="slides/slide31.xml"/><Relationship Id="rId72" Type="http://schemas.openxmlformats.org/officeDocument/2006/relationships/theme" Target="theme/theme1.xml"/><Relationship Id="rId3" Type="http://schemas.openxmlformats.org/officeDocument/2006/relationships/customXml" Target="../customXml/item3.xml"/><Relationship Id="rId12" Type="http://schemas.openxmlformats.org/officeDocument/2006/relationships/customXml" Target="../customXml/item12.xml"/><Relationship Id="rId17" Type="http://schemas.openxmlformats.org/officeDocument/2006/relationships/slideMaster" Target="slideMasters/slideMaster2.xml"/><Relationship Id="rId25" Type="http://schemas.openxmlformats.org/officeDocument/2006/relationships/slide" Target="slides/slide5.xml"/><Relationship Id="rId33" Type="http://schemas.openxmlformats.org/officeDocument/2006/relationships/slide" Target="slides/slide13.xml"/><Relationship Id="rId38" Type="http://schemas.openxmlformats.org/officeDocument/2006/relationships/slide" Target="slides/slide18.xml"/><Relationship Id="rId46" Type="http://schemas.openxmlformats.org/officeDocument/2006/relationships/slide" Target="slides/slide26.xml"/><Relationship Id="rId59" Type="http://schemas.openxmlformats.org/officeDocument/2006/relationships/slide" Target="slides/slide39.xml"/><Relationship Id="rId67" Type="http://schemas.openxmlformats.org/officeDocument/2006/relationships/slide" Target="slides/slide47.xml"/><Relationship Id="rId20" Type="http://schemas.openxmlformats.org/officeDocument/2006/relationships/slideMaster" Target="slideMasters/slideMaster5.xml"/><Relationship Id="rId41" Type="http://schemas.openxmlformats.org/officeDocument/2006/relationships/slide" Target="slides/slide21.xml"/><Relationship Id="rId54" Type="http://schemas.openxmlformats.org/officeDocument/2006/relationships/slide" Target="slides/slide34.xml"/><Relationship Id="rId62" Type="http://schemas.openxmlformats.org/officeDocument/2006/relationships/slide" Target="slides/slide42.xml"/><Relationship Id="rId70" Type="http://schemas.openxmlformats.org/officeDocument/2006/relationships/presProps" Target="presProps.xml"/><Relationship Id="rId1" Type="http://schemas.openxmlformats.org/officeDocument/2006/relationships/customXml" Target="../customXml/item1.xml"/><Relationship Id="rId6" Type="http://schemas.openxmlformats.org/officeDocument/2006/relationships/customXml" Target="../customXml/item6.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19.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14138B5B-27E2-C54F-9962-30F24B111EC8}" type="datetimeFigureOut">
              <a:rPr lang="en-US" smtClean="0"/>
              <a:pPr/>
              <a:t>4/7/2019</a:t>
            </a:fld>
            <a:endParaRPr lang="en-US"/>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8B9331B8-9BE1-D04C-8E94-19B4B427CC87}" type="slidenum">
              <a:rPr lang="en-US" smtClean="0"/>
              <a:pPr/>
              <a:t>‹#›</a:t>
            </a:fld>
            <a:endParaRPr lang="en-US"/>
          </a:p>
        </p:txBody>
      </p:sp>
    </p:spTree>
    <p:extLst>
      <p:ext uri="{BB962C8B-B14F-4D97-AF65-F5344CB8AC3E}">
        <p14:creationId xmlns:p14="http://schemas.microsoft.com/office/powerpoint/2010/main" val="1694010703"/>
      </p:ext>
    </p:extLst>
  </p:cSld>
  <p:clrMap bg1="lt1" tx1="dk1" bg2="lt2" tx2="dk2" accent1="accent1" accent2="accent2" accent3="accent3" accent4="accent4" accent5="accent5" accent6="accent6" hlink="hlink" folHlink="folHlink"/>
  <p:notesStyle>
    <a:lvl1pPr marL="0" algn="l" defTabSz="457200" rtl="0" eaLnBrk="1" latinLnBrk="0" hangingPunct="1">
      <a:defRPr sz="1200" kern="1200">
        <a:solidFill>
          <a:schemeClr val="tx1"/>
        </a:solidFill>
        <a:latin typeface="+mn-lt"/>
        <a:ea typeface="+mn-ea"/>
        <a:cs typeface="+mn-cs"/>
      </a:defRPr>
    </a:lvl1pPr>
    <a:lvl2pPr marL="457200" algn="l" defTabSz="457200" rtl="0" eaLnBrk="1" latinLnBrk="0" hangingPunct="1">
      <a:defRPr sz="1200" kern="1200">
        <a:solidFill>
          <a:schemeClr val="tx1"/>
        </a:solidFill>
        <a:latin typeface="+mn-lt"/>
        <a:ea typeface="+mn-ea"/>
        <a:cs typeface="+mn-cs"/>
      </a:defRPr>
    </a:lvl2pPr>
    <a:lvl3pPr marL="914400" algn="l" defTabSz="457200" rtl="0" eaLnBrk="1" latinLnBrk="0" hangingPunct="1">
      <a:defRPr sz="1200" kern="1200">
        <a:solidFill>
          <a:schemeClr val="tx1"/>
        </a:solidFill>
        <a:latin typeface="+mn-lt"/>
        <a:ea typeface="+mn-ea"/>
        <a:cs typeface="+mn-cs"/>
      </a:defRPr>
    </a:lvl3pPr>
    <a:lvl4pPr marL="1371600" algn="l" defTabSz="457200" rtl="0" eaLnBrk="1" latinLnBrk="0" hangingPunct="1">
      <a:defRPr sz="1200" kern="1200">
        <a:solidFill>
          <a:schemeClr val="tx1"/>
        </a:solidFill>
        <a:latin typeface="+mn-lt"/>
        <a:ea typeface="+mn-ea"/>
        <a:cs typeface="+mn-cs"/>
      </a:defRPr>
    </a:lvl4pPr>
    <a:lvl5pPr marL="1828800" algn="l" defTabSz="457200" rtl="0" eaLnBrk="1" latinLnBrk="0" hangingPunct="1">
      <a:defRPr sz="1200" kern="1200">
        <a:solidFill>
          <a:schemeClr val="tx1"/>
        </a:solidFill>
        <a:latin typeface="+mn-lt"/>
        <a:ea typeface="+mn-ea"/>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a:xfrm>
            <a:off x="381000" y="685800"/>
            <a:ext cx="6096000" cy="3429000"/>
          </a:xfrm>
        </p:spPr>
      </p:sp>
      <p:sp>
        <p:nvSpPr>
          <p:cNvPr id="3" name="Notizenplatzhalter 2"/>
          <p:cNvSpPr>
            <a:spLocks noGrp="1"/>
          </p:cNvSpPr>
          <p:nvPr>
            <p:ph type="body" idx="1"/>
          </p:nvPr>
        </p:nvSpPr>
        <p:spPr/>
        <p:txBody>
          <a:bodyPr/>
          <a:lstStyle/>
          <a:p>
            <a:r>
              <a:rPr lang="en-US" dirty="0"/>
              <a:t>Hello and</a:t>
            </a:r>
            <a:r>
              <a:rPr lang="en-US" baseline="0" dirty="0"/>
              <a:t> welcome to this presentation</a:t>
            </a:r>
          </a:p>
          <a:p>
            <a:endParaRPr lang="en-US" baseline="0" dirty="0"/>
          </a:p>
          <a:p>
            <a:r>
              <a:rPr lang="en-US" baseline="0" dirty="0"/>
              <a:t>My name is xxx and I am the </a:t>
            </a:r>
            <a:r>
              <a:rPr lang="en-US" baseline="0" dirty="0" err="1"/>
              <a:t>xxxx</a:t>
            </a:r>
            <a:r>
              <a:rPr lang="en-US" baseline="0" dirty="0"/>
              <a:t>.</a:t>
            </a:r>
          </a:p>
          <a:p>
            <a:endParaRPr lang="en-US" baseline="0" dirty="0"/>
          </a:p>
          <a:p>
            <a:r>
              <a:rPr lang="en-US" baseline="0" dirty="0"/>
              <a:t>In this presentation we will explain what we mean with Predictive Engineering Analytics is why it’s important.   We then will introduce our Simcenter portfolio, our strategy behind it and provide some examples on innovation which will be enabled by this approach.</a:t>
            </a:r>
          </a:p>
          <a:p>
            <a:endParaRPr lang="en-US" baseline="0" dirty="0"/>
          </a:p>
        </p:txBody>
      </p:sp>
      <p:sp>
        <p:nvSpPr>
          <p:cNvPr id="4" name="Foliennummernplatzhalter 3"/>
          <p:cNvSpPr>
            <a:spLocks noGrp="1"/>
          </p:cNvSpPr>
          <p:nvPr>
            <p:ph type="sldNum" sz="quarter" idx="10"/>
          </p:nvPr>
        </p:nvSpPr>
        <p:spPr/>
        <p:txBody>
          <a:bodyPr/>
          <a:lstStyle/>
          <a:p>
            <a:r>
              <a:rPr lang="de-DE">
                <a:solidFill>
                  <a:srgbClr val="000000"/>
                </a:solidFill>
                <a:latin typeface="Arial" pitchFamily="34" charset="0"/>
              </a:rPr>
              <a:t>Notes </a:t>
            </a:r>
            <a:fld id="{AD141568-5488-4AC9-B82D-9F5CE1225E2A}" type="slidenum">
              <a:rPr lang="de-DE" smtClean="0">
                <a:solidFill>
                  <a:srgbClr val="000000"/>
                </a:solidFill>
                <a:latin typeface="Arial" pitchFamily="34" charset="0"/>
              </a:rPr>
              <a:pPr/>
              <a:t>1</a:t>
            </a:fld>
            <a:endParaRPr lang="de-DE" dirty="0">
              <a:solidFill>
                <a:srgbClr val="000000"/>
              </a:solidFill>
              <a:latin typeface="Arial" pitchFamily="34" charset="0"/>
            </a:endParaRPr>
          </a:p>
        </p:txBody>
      </p:sp>
    </p:spTree>
    <p:extLst>
      <p:ext uri="{BB962C8B-B14F-4D97-AF65-F5344CB8AC3E}">
        <p14:creationId xmlns:p14="http://schemas.microsoft.com/office/powerpoint/2010/main" val="318278982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B9331B8-9BE1-D04C-8E94-19B4B427CC87}" type="slidenum">
              <a:rPr lang="en-US" smtClean="0">
                <a:solidFill>
                  <a:prstClr val="black"/>
                </a:solidFill>
              </a:rPr>
              <a:pPr/>
              <a:t>16</a:t>
            </a:fld>
            <a:endParaRPr lang="en-US">
              <a:solidFill>
                <a:prstClr val="black"/>
              </a:solidFill>
            </a:endParaRPr>
          </a:p>
        </p:txBody>
      </p:sp>
    </p:spTree>
    <p:extLst>
      <p:ext uri="{BB962C8B-B14F-4D97-AF65-F5344CB8AC3E}">
        <p14:creationId xmlns:p14="http://schemas.microsoft.com/office/powerpoint/2010/main" val="252365902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B9331B8-9BE1-D04C-8E94-19B4B427CC87}" type="slidenum">
              <a:rPr lang="en-US" smtClean="0">
                <a:solidFill>
                  <a:prstClr val="black"/>
                </a:solidFill>
              </a:rPr>
              <a:pPr/>
              <a:t>17</a:t>
            </a:fld>
            <a:endParaRPr lang="en-US">
              <a:solidFill>
                <a:prstClr val="black"/>
              </a:solidFill>
            </a:endParaRPr>
          </a:p>
        </p:txBody>
      </p:sp>
    </p:spTree>
    <p:extLst>
      <p:ext uri="{BB962C8B-B14F-4D97-AF65-F5344CB8AC3E}">
        <p14:creationId xmlns:p14="http://schemas.microsoft.com/office/powerpoint/2010/main" val="309384244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B9331B8-9BE1-D04C-8E94-19B4B427CC87}" type="slidenum">
              <a:rPr lang="en-US" smtClean="0">
                <a:solidFill>
                  <a:prstClr val="black"/>
                </a:solidFill>
              </a:rPr>
              <a:pPr/>
              <a:t>18</a:t>
            </a:fld>
            <a:endParaRPr lang="en-US">
              <a:solidFill>
                <a:prstClr val="black"/>
              </a:solidFill>
            </a:endParaRPr>
          </a:p>
        </p:txBody>
      </p:sp>
    </p:spTree>
    <p:extLst>
      <p:ext uri="{BB962C8B-B14F-4D97-AF65-F5344CB8AC3E}">
        <p14:creationId xmlns:p14="http://schemas.microsoft.com/office/powerpoint/2010/main" val="352391158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dirty="0"/>
              <a:t>The valid of range changes based on the value of L3</a:t>
            </a:r>
          </a:p>
        </p:txBody>
      </p:sp>
      <p:sp>
        <p:nvSpPr>
          <p:cNvPr id="4" name="Slide Number Placeholder 3"/>
          <p:cNvSpPr>
            <a:spLocks noGrp="1"/>
          </p:cNvSpPr>
          <p:nvPr>
            <p:ph type="sldNum" sz="quarter" idx="10"/>
          </p:nvPr>
        </p:nvSpPr>
        <p:spPr/>
        <p:txBody>
          <a:bodyPr/>
          <a:lstStyle/>
          <a:p>
            <a:fld id="{8B9331B8-9BE1-D04C-8E94-19B4B427CC87}" type="slidenum">
              <a:rPr lang="en-US" smtClean="0"/>
              <a:pPr/>
              <a:t>19</a:t>
            </a:fld>
            <a:endParaRPr lang="en-US"/>
          </a:p>
        </p:txBody>
      </p:sp>
    </p:spTree>
    <p:extLst>
      <p:ext uri="{BB962C8B-B14F-4D97-AF65-F5344CB8AC3E}">
        <p14:creationId xmlns:p14="http://schemas.microsoft.com/office/powerpoint/2010/main" val="234269097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B9331B8-9BE1-D04C-8E94-19B4B427CC87}" type="slidenum">
              <a:rPr lang="en-US" smtClean="0">
                <a:solidFill>
                  <a:prstClr val="black"/>
                </a:solidFill>
              </a:rPr>
              <a:pPr/>
              <a:t>20</a:t>
            </a:fld>
            <a:endParaRPr lang="en-US">
              <a:solidFill>
                <a:prstClr val="black"/>
              </a:solidFill>
            </a:endParaRPr>
          </a:p>
        </p:txBody>
      </p:sp>
    </p:spTree>
    <p:extLst>
      <p:ext uri="{BB962C8B-B14F-4D97-AF65-F5344CB8AC3E}">
        <p14:creationId xmlns:p14="http://schemas.microsoft.com/office/powerpoint/2010/main" val="379256229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B9331B8-9BE1-D04C-8E94-19B4B427CC87}" type="slidenum">
              <a:rPr lang="en-US" smtClean="0">
                <a:solidFill>
                  <a:prstClr val="black"/>
                </a:solidFill>
              </a:rPr>
              <a:pPr/>
              <a:t>21</a:t>
            </a:fld>
            <a:endParaRPr lang="en-US">
              <a:solidFill>
                <a:prstClr val="black"/>
              </a:solidFill>
            </a:endParaRPr>
          </a:p>
        </p:txBody>
      </p:sp>
    </p:spTree>
    <p:extLst>
      <p:ext uri="{BB962C8B-B14F-4D97-AF65-F5344CB8AC3E}">
        <p14:creationId xmlns:p14="http://schemas.microsoft.com/office/powerpoint/2010/main" val="375878127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B9331B8-9BE1-D04C-8E94-19B4B427CC87}" type="slidenum">
              <a:rPr lang="en-US" smtClean="0">
                <a:solidFill>
                  <a:prstClr val="black"/>
                </a:solidFill>
              </a:rPr>
              <a:pPr/>
              <a:t>22</a:t>
            </a:fld>
            <a:endParaRPr lang="en-US">
              <a:solidFill>
                <a:prstClr val="black"/>
              </a:solidFill>
            </a:endParaRPr>
          </a:p>
        </p:txBody>
      </p:sp>
    </p:spTree>
    <p:extLst>
      <p:ext uri="{BB962C8B-B14F-4D97-AF65-F5344CB8AC3E}">
        <p14:creationId xmlns:p14="http://schemas.microsoft.com/office/powerpoint/2010/main" val="120350483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B9331B8-9BE1-D04C-8E94-19B4B427CC87}" type="slidenum">
              <a:rPr lang="en-US" smtClean="0">
                <a:solidFill>
                  <a:prstClr val="black"/>
                </a:solidFill>
              </a:rPr>
              <a:pPr/>
              <a:t>23</a:t>
            </a:fld>
            <a:endParaRPr lang="en-US">
              <a:solidFill>
                <a:prstClr val="black"/>
              </a:solidFill>
            </a:endParaRPr>
          </a:p>
        </p:txBody>
      </p:sp>
    </p:spTree>
    <p:extLst>
      <p:ext uri="{BB962C8B-B14F-4D97-AF65-F5344CB8AC3E}">
        <p14:creationId xmlns:p14="http://schemas.microsoft.com/office/powerpoint/2010/main" val="114126097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B9331B8-9BE1-D04C-8E94-19B4B427CC87}" type="slidenum">
              <a:rPr lang="en-US" smtClean="0">
                <a:solidFill>
                  <a:prstClr val="black"/>
                </a:solidFill>
              </a:rPr>
              <a:pPr/>
              <a:t>24</a:t>
            </a:fld>
            <a:endParaRPr lang="en-US">
              <a:solidFill>
                <a:prstClr val="black"/>
              </a:solidFill>
            </a:endParaRPr>
          </a:p>
        </p:txBody>
      </p:sp>
    </p:spTree>
    <p:extLst>
      <p:ext uri="{BB962C8B-B14F-4D97-AF65-F5344CB8AC3E}">
        <p14:creationId xmlns:p14="http://schemas.microsoft.com/office/powerpoint/2010/main" val="125420077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B9331B8-9BE1-D04C-8E94-19B4B427CC87}" type="slidenum">
              <a:rPr lang="en-US" smtClean="0">
                <a:solidFill>
                  <a:prstClr val="black"/>
                </a:solidFill>
              </a:rPr>
              <a:pPr/>
              <a:t>25</a:t>
            </a:fld>
            <a:endParaRPr lang="en-US">
              <a:solidFill>
                <a:prstClr val="black"/>
              </a:solidFill>
            </a:endParaRPr>
          </a:p>
        </p:txBody>
      </p:sp>
    </p:spTree>
    <p:extLst>
      <p:ext uri="{BB962C8B-B14F-4D97-AF65-F5344CB8AC3E}">
        <p14:creationId xmlns:p14="http://schemas.microsoft.com/office/powerpoint/2010/main" val="170511574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B9331B8-9BE1-D04C-8E94-19B4B427CC87}" type="slidenum">
              <a:rPr lang="en-US" smtClean="0"/>
              <a:pPr/>
              <a:t>2</a:t>
            </a:fld>
            <a:endParaRPr lang="en-US"/>
          </a:p>
        </p:txBody>
      </p:sp>
    </p:spTree>
    <p:extLst>
      <p:ext uri="{BB962C8B-B14F-4D97-AF65-F5344CB8AC3E}">
        <p14:creationId xmlns:p14="http://schemas.microsoft.com/office/powerpoint/2010/main" val="18001489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B9331B8-9BE1-D04C-8E94-19B4B427CC87}" type="slidenum">
              <a:rPr lang="en-US" smtClean="0">
                <a:solidFill>
                  <a:prstClr val="black"/>
                </a:solidFill>
              </a:rPr>
              <a:pPr/>
              <a:t>26</a:t>
            </a:fld>
            <a:endParaRPr lang="en-US">
              <a:solidFill>
                <a:prstClr val="black"/>
              </a:solidFill>
            </a:endParaRPr>
          </a:p>
        </p:txBody>
      </p:sp>
    </p:spTree>
    <p:extLst>
      <p:ext uri="{BB962C8B-B14F-4D97-AF65-F5344CB8AC3E}">
        <p14:creationId xmlns:p14="http://schemas.microsoft.com/office/powerpoint/2010/main" val="62243027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B9331B8-9BE1-D04C-8E94-19B4B427CC87}" type="slidenum">
              <a:rPr lang="en-US" smtClean="0"/>
              <a:pPr/>
              <a:t>36</a:t>
            </a:fld>
            <a:endParaRPr lang="en-US"/>
          </a:p>
        </p:txBody>
      </p:sp>
    </p:spTree>
    <p:extLst>
      <p:ext uri="{BB962C8B-B14F-4D97-AF65-F5344CB8AC3E}">
        <p14:creationId xmlns:p14="http://schemas.microsoft.com/office/powerpoint/2010/main" val="130471504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B9331B8-9BE1-D04C-8E94-19B4B427CC87}" type="slidenum">
              <a:rPr lang="en-US" smtClean="0"/>
              <a:pPr/>
              <a:t>37</a:t>
            </a:fld>
            <a:endParaRPr lang="en-US"/>
          </a:p>
        </p:txBody>
      </p:sp>
    </p:spTree>
    <p:extLst>
      <p:ext uri="{BB962C8B-B14F-4D97-AF65-F5344CB8AC3E}">
        <p14:creationId xmlns:p14="http://schemas.microsoft.com/office/powerpoint/2010/main" val="352542489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B9331B8-9BE1-D04C-8E94-19B4B427CC87}" type="slidenum">
              <a:rPr lang="en-US" smtClean="0"/>
              <a:pPr/>
              <a:t>38</a:t>
            </a:fld>
            <a:endParaRPr lang="en-US"/>
          </a:p>
        </p:txBody>
      </p:sp>
    </p:spTree>
    <p:extLst>
      <p:ext uri="{BB962C8B-B14F-4D97-AF65-F5344CB8AC3E}">
        <p14:creationId xmlns:p14="http://schemas.microsoft.com/office/powerpoint/2010/main" val="255539699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B9331B8-9BE1-D04C-8E94-19B4B427CC87}" type="slidenum">
              <a:rPr lang="en-US" smtClean="0"/>
              <a:pPr/>
              <a:t>39</a:t>
            </a:fld>
            <a:endParaRPr lang="en-US"/>
          </a:p>
        </p:txBody>
      </p:sp>
    </p:spTree>
    <p:extLst>
      <p:ext uri="{BB962C8B-B14F-4D97-AF65-F5344CB8AC3E}">
        <p14:creationId xmlns:p14="http://schemas.microsoft.com/office/powerpoint/2010/main" val="135652197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B9331B8-9BE1-D04C-8E94-19B4B427CC87}" type="slidenum">
              <a:rPr lang="en-US" smtClean="0"/>
              <a:pPr/>
              <a:t>40</a:t>
            </a:fld>
            <a:endParaRPr lang="en-US"/>
          </a:p>
        </p:txBody>
      </p:sp>
    </p:spTree>
    <p:extLst>
      <p:ext uri="{BB962C8B-B14F-4D97-AF65-F5344CB8AC3E}">
        <p14:creationId xmlns:p14="http://schemas.microsoft.com/office/powerpoint/2010/main" val="141907130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fld id="{8B9331B8-9BE1-D04C-8E94-19B4B427CC87}" type="slidenum">
              <a:rPr lang="en-US" smtClean="0"/>
              <a:pPr/>
              <a:t>41</a:t>
            </a:fld>
            <a:endParaRPr lang="en-US"/>
          </a:p>
        </p:txBody>
      </p:sp>
    </p:spTree>
    <p:extLst>
      <p:ext uri="{BB962C8B-B14F-4D97-AF65-F5344CB8AC3E}">
        <p14:creationId xmlns:p14="http://schemas.microsoft.com/office/powerpoint/2010/main" val="167930925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fld id="{8B9331B8-9BE1-D04C-8E94-19B4B427CC87}" type="slidenum">
              <a:rPr lang="en-US" smtClean="0"/>
              <a:pPr/>
              <a:t>42</a:t>
            </a:fld>
            <a:endParaRPr lang="en-US"/>
          </a:p>
        </p:txBody>
      </p:sp>
    </p:spTree>
    <p:extLst>
      <p:ext uri="{BB962C8B-B14F-4D97-AF65-F5344CB8AC3E}">
        <p14:creationId xmlns:p14="http://schemas.microsoft.com/office/powerpoint/2010/main" val="424272604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fld id="{8B9331B8-9BE1-D04C-8E94-19B4B427CC87}" type="slidenum">
              <a:rPr lang="en-US" smtClean="0"/>
              <a:pPr/>
              <a:t>43</a:t>
            </a:fld>
            <a:endParaRPr lang="en-US"/>
          </a:p>
        </p:txBody>
      </p:sp>
    </p:spTree>
    <p:extLst>
      <p:ext uri="{BB962C8B-B14F-4D97-AF65-F5344CB8AC3E}">
        <p14:creationId xmlns:p14="http://schemas.microsoft.com/office/powerpoint/2010/main" val="79291691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fld id="{8B9331B8-9BE1-D04C-8E94-19B4B427CC87}" type="slidenum">
              <a:rPr lang="en-US" smtClean="0"/>
              <a:pPr/>
              <a:t>44</a:t>
            </a:fld>
            <a:endParaRPr lang="en-US"/>
          </a:p>
        </p:txBody>
      </p:sp>
    </p:spTree>
    <p:extLst>
      <p:ext uri="{BB962C8B-B14F-4D97-AF65-F5344CB8AC3E}">
        <p14:creationId xmlns:p14="http://schemas.microsoft.com/office/powerpoint/2010/main" val="96708092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B9331B8-9BE1-D04C-8E94-19B4B427CC87}" type="slidenum">
              <a:rPr lang="en-US" smtClean="0"/>
              <a:pPr/>
              <a:t>3</a:t>
            </a:fld>
            <a:endParaRPr lang="en-US"/>
          </a:p>
        </p:txBody>
      </p:sp>
    </p:spTree>
    <p:extLst>
      <p:ext uri="{BB962C8B-B14F-4D97-AF65-F5344CB8AC3E}">
        <p14:creationId xmlns:p14="http://schemas.microsoft.com/office/powerpoint/2010/main" val="2222614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fld id="{8B9331B8-9BE1-D04C-8E94-19B4B427CC87}" type="slidenum">
              <a:rPr lang="en-US" smtClean="0"/>
              <a:pPr/>
              <a:t>45</a:t>
            </a:fld>
            <a:endParaRPr lang="en-US"/>
          </a:p>
        </p:txBody>
      </p:sp>
    </p:spTree>
    <p:extLst>
      <p:ext uri="{BB962C8B-B14F-4D97-AF65-F5344CB8AC3E}">
        <p14:creationId xmlns:p14="http://schemas.microsoft.com/office/powerpoint/2010/main" val="426561209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fld id="{8B9331B8-9BE1-D04C-8E94-19B4B427CC87}" type="slidenum">
              <a:rPr lang="en-US" smtClean="0"/>
              <a:pPr/>
              <a:t>46</a:t>
            </a:fld>
            <a:endParaRPr lang="en-US"/>
          </a:p>
        </p:txBody>
      </p:sp>
    </p:spTree>
    <p:extLst>
      <p:ext uri="{BB962C8B-B14F-4D97-AF65-F5344CB8AC3E}">
        <p14:creationId xmlns:p14="http://schemas.microsoft.com/office/powerpoint/2010/main" val="247395144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B9331B8-9BE1-D04C-8E94-19B4B427CC87}" type="slidenum">
              <a:rPr lang="en-US" smtClean="0"/>
              <a:pPr/>
              <a:t>47</a:t>
            </a:fld>
            <a:endParaRPr lang="en-US"/>
          </a:p>
        </p:txBody>
      </p:sp>
    </p:spTree>
    <p:extLst>
      <p:ext uri="{BB962C8B-B14F-4D97-AF65-F5344CB8AC3E}">
        <p14:creationId xmlns:p14="http://schemas.microsoft.com/office/powerpoint/2010/main" val="349058477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B9331B8-9BE1-D04C-8E94-19B4B427CC87}" type="slidenum">
              <a:rPr lang="en-US" smtClean="0"/>
              <a:pPr/>
              <a:t>4</a:t>
            </a:fld>
            <a:endParaRPr lang="en-US"/>
          </a:p>
        </p:txBody>
      </p:sp>
    </p:spTree>
    <p:extLst>
      <p:ext uri="{BB962C8B-B14F-4D97-AF65-F5344CB8AC3E}">
        <p14:creationId xmlns:p14="http://schemas.microsoft.com/office/powerpoint/2010/main" val="376064820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B9331B8-9BE1-D04C-8E94-19B4B427CC87}" type="slidenum">
              <a:rPr lang="en-US" smtClean="0">
                <a:solidFill>
                  <a:prstClr val="black"/>
                </a:solidFill>
              </a:rPr>
              <a:pPr/>
              <a:t>11</a:t>
            </a:fld>
            <a:endParaRPr lang="en-US">
              <a:solidFill>
                <a:prstClr val="black"/>
              </a:solidFill>
            </a:endParaRPr>
          </a:p>
        </p:txBody>
      </p:sp>
    </p:spTree>
    <p:extLst>
      <p:ext uri="{BB962C8B-B14F-4D97-AF65-F5344CB8AC3E}">
        <p14:creationId xmlns:p14="http://schemas.microsoft.com/office/powerpoint/2010/main" val="303727554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B9331B8-9BE1-D04C-8E94-19B4B427CC87}" type="slidenum">
              <a:rPr lang="en-US" smtClean="0">
                <a:solidFill>
                  <a:prstClr val="black"/>
                </a:solidFill>
              </a:rPr>
              <a:pPr/>
              <a:t>12</a:t>
            </a:fld>
            <a:endParaRPr lang="en-US">
              <a:solidFill>
                <a:prstClr val="black"/>
              </a:solidFill>
            </a:endParaRPr>
          </a:p>
        </p:txBody>
      </p:sp>
    </p:spTree>
    <p:extLst>
      <p:ext uri="{BB962C8B-B14F-4D97-AF65-F5344CB8AC3E}">
        <p14:creationId xmlns:p14="http://schemas.microsoft.com/office/powerpoint/2010/main" val="59716680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B9331B8-9BE1-D04C-8E94-19B4B427CC87}" type="slidenum">
              <a:rPr lang="en-US" smtClean="0">
                <a:solidFill>
                  <a:prstClr val="black"/>
                </a:solidFill>
              </a:rPr>
              <a:pPr/>
              <a:t>13</a:t>
            </a:fld>
            <a:endParaRPr lang="en-US">
              <a:solidFill>
                <a:prstClr val="black"/>
              </a:solidFill>
            </a:endParaRPr>
          </a:p>
        </p:txBody>
      </p:sp>
    </p:spTree>
    <p:extLst>
      <p:ext uri="{BB962C8B-B14F-4D97-AF65-F5344CB8AC3E}">
        <p14:creationId xmlns:p14="http://schemas.microsoft.com/office/powerpoint/2010/main" val="349313712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B9331B8-9BE1-D04C-8E94-19B4B427CC87}" type="slidenum">
              <a:rPr lang="en-US" smtClean="0">
                <a:solidFill>
                  <a:prstClr val="black"/>
                </a:solidFill>
              </a:rPr>
              <a:pPr/>
              <a:t>14</a:t>
            </a:fld>
            <a:endParaRPr lang="en-US">
              <a:solidFill>
                <a:prstClr val="black"/>
              </a:solidFill>
            </a:endParaRPr>
          </a:p>
        </p:txBody>
      </p:sp>
    </p:spTree>
    <p:extLst>
      <p:ext uri="{BB962C8B-B14F-4D97-AF65-F5344CB8AC3E}">
        <p14:creationId xmlns:p14="http://schemas.microsoft.com/office/powerpoint/2010/main" val="113619058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B9331B8-9BE1-D04C-8E94-19B4B427CC87}" type="slidenum">
              <a:rPr lang="en-US" smtClean="0">
                <a:solidFill>
                  <a:prstClr val="black"/>
                </a:solidFill>
              </a:rPr>
              <a:pPr/>
              <a:t>15</a:t>
            </a:fld>
            <a:endParaRPr lang="en-US">
              <a:solidFill>
                <a:prstClr val="black"/>
              </a:solidFill>
            </a:endParaRPr>
          </a:p>
        </p:txBody>
      </p:sp>
    </p:spTree>
    <p:extLst>
      <p:ext uri="{BB962C8B-B14F-4D97-AF65-F5344CB8AC3E}">
        <p14:creationId xmlns:p14="http://schemas.microsoft.com/office/powerpoint/2010/main" val="740624586"/>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2.xml"/><Relationship Id="rId1" Type="http://schemas.openxmlformats.org/officeDocument/2006/relationships/tags" Target="../tags/tag1.xml"/><Relationship Id="rId5" Type="http://schemas.openxmlformats.org/officeDocument/2006/relationships/image" Target="../media/image5.wmf"/><Relationship Id="rId4" Type="http://schemas.openxmlformats.org/officeDocument/2006/relationships/image" Target="../media/image4.jpeg"/></Relationships>
</file>

<file path=ppt/slideLayouts/_rels/slideLayout11.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3.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8" Type="http://schemas.openxmlformats.org/officeDocument/2006/relationships/image" Target="../media/image12.jpeg"/><Relationship Id="rId3" Type="http://schemas.openxmlformats.org/officeDocument/2006/relationships/slideMaster" Target="../slideMasters/slideMaster2.xml"/><Relationship Id="rId7" Type="http://schemas.openxmlformats.org/officeDocument/2006/relationships/image" Target="../media/image11.jpeg"/><Relationship Id="rId2" Type="http://schemas.openxmlformats.org/officeDocument/2006/relationships/tags" Target="../tags/tag5.xml"/><Relationship Id="rId1" Type="http://schemas.openxmlformats.org/officeDocument/2006/relationships/tags" Target="../tags/tag4.xml"/><Relationship Id="rId6" Type="http://schemas.openxmlformats.org/officeDocument/2006/relationships/image" Target="../media/image10.jpeg"/><Relationship Id="rId5" Type="http://schemas.openxmlformats.org/officeDocument/2006/relationships/image" Target="../media/image9.jpeg"/><Relationship Id="rId10" Type="http://schemas.openxmlformats.org/officeDocument/2006/relationships/image" Target="../media/image14.jpeg"/><Relationship Id="rId4" Type="http://schemas.openxmlformats.org/officeDocument/2006/relationships/image" Target="../media/image8.jpeg"/><Relationship Id="rId9" Type="http://schemas.openxmlformats.org/officeDocument/2006/relationships/image" Target="../media/image13.png"/></Relationships>
</file>

<file path=ppt/slideLayouts/_rels/slideLayout23.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36.xml"/><Relationship Id="rId1" Type="http://schemas.openxmlformats.org/officeDocument/2006/relationships/tags" Target="../tags/tag35.xml"/><Relationship Id="rId4" Type="http://schemas.openxmlformats.org/officeDocument/2006/relationships/image" Target="../media/image15.png"/></Relationships>
</file>

<file path=ppt/slideLayouts/_rels/slideLayout24.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38.xml"/><Relationship Id="rId1" Type="http://schemas.openxmlformats.org/officeDocument/2006/relationships/tags" Target="../tags/tag37.xml"/></Relationships>
</file>

<file path=ppt/slideLayouts/_rels/slideLayout25.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40.xml"/><Relationship Id="rId1" Type="http://schemas.openxmlformats.org/officeDocument/2006/relationships/tags" Target="../tags/tag39.xml"/><Relationship Id="rId4" Type="http://schemas.openxmlformats.org/officeDocument/2006/relationships/image" Target="../media/image16.png"/></Relationships>
</file>

<file path=ppt/slideLayouts/_rels/slideLayout26.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42.xml"/><Relationship Id="rId1" Type="http://schemas.openxmlformats.org/officeDocument/2006/relationships/tags" Target="../tags/tag41.xml"/></Relationships>
</file>

<file path=ppt/slideLayouts/_rels/slideLayout27.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44.xml"/><Relationship Id="rId1" Type="http://schemas.openxmlformats.org/officeDocument/2006/relationships/tags" Target="../tags/tag43.xml"/></Relationships>
</file>

<file path=ppt/slideLayouts/_rels/slideLayout28.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46.xml"/><Relationship Id="rId1" Type="http://schemas.openxmlformats.org/officeDocument/2006/relationships/tags" Target="../tags/tag45.xml"/></Relationships>
</file>

<file path=ppt/slideLayouts/_rels/slideLayout29.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47.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tags" Target="../tags/tag50.xml"/><Relationship Id="rId2" Type="http://schemas.openxmlformats.org/officeDocument/2006/relationships/tags" Target="../tags/tag49.xml"/><Relationship Id="rId1" Type="http://schemas.openxmlformats.org/officeDocument/2006/relationships/tags" Target="../tags/tag48.xml"/><Relationship Id="rId4"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5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53.xml"/><Relationship Id="rId1" Type="http://schemas.openxmlformats.org/officeDocument/2006/relationships/tags" Target="../tags/tag52.xml"/></Relationships>
</file>

<file path=ppt/slideLayouts/_rels/slideLayout37.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55.xml"/><Relationship Id="rId1" Type="http://schemas.openxmlformats.org/officeDocument/2006/relationships/tags" Target="../tags/tag54.xml"/></Relationships>
</file>

<file path=ppt/slideLayouts/_rels/slideLayout38.xml.rels><?xml version="1.0" encoding="UTF-8" standalone="yes"?>
<Relationships xmlns="http://schemas.openxmlformats.org/package/2006/relationships"><Relationship Id="rId3" Type="http://schemas.openxmlformats.org/officeDocument/2006/relationships/tags" Target="../tags/tag58.xml"/><Relationship Id="rId2" Type="http://schemas.openxmlformats.org/officeDocument/2006/relationships/tags" Target="../tags/tag57.xml"/><Relationship Id="rId1" Type="http://schemas.openxmlformats.org/officeDocument/2006/relationships/tags" Target="../tags/tag56.xml"/><Relationship Id="rId4"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59.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60.xml"/></Relationships>
</file>

<file path=ppt/slideLayouts/_rels/slideLayout41.xml.rels><?xml version="1.0" encoding="UTF-8" standalone="yes"?>
<Relationships xmlns="http://schemas.openxmlformats.org/package/2006/relationships"><Relationship Id="rId3" Type="http://schemas.openxmlformats.org/officeDocument/2006/relationships/tags" Target="../tags/tag63.xml"/><Relationship Id="rId2" Type="http://schemas.openxmlformats.org/officeDocument/2006/relationships/tags" Target="../tags/tag62.xml"/><Relationship Id="rId1" Type="http://schemas.openxmlformats.org/officeDocument/2006/relationships/tags" Target="../tags/tag61.xml"/><Relationship Id="rId4"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3" Type="http://schemas.openxmlformats.org/officeDocument/2006/relationships/tags" Target="../tags/tag66.xml"/><Relationship Id="rId2" Type="http://schemas.openxmlformats.org/officeDocument/2006/relationships/tags" Target="../tags/tag65.xml"/><Relationship Id="rId1" Type="http://schemas.openxmlformats.org/officeDocument/2006/relationships/tags" Target="../tags/tag64.xml"/><Relationship Id="rId5" Type="http://schemas.openxmlformats.org/officeDocument/2006/relationships/slideMaster" Target="../slideMasters/slideMaster3.xml"/><Relationship Id="rId4" Type="http://schemas.openxmlformats.org/officeDocument/2006/relationships/tags" Target="../tags/tag67.xml"/></Relationships>
</file>

<file path=ppt/slideLayouts/_rels/slideLayout43.xml.rels><?xml version="1.0" encoding="UTF-8" standalone="yes"?>
<Relationships xmlns="http://schemas.openxmlformats.org/package/2006/relationships"><Relationship Id="rId3" Type="http://schemas.openxmlformats.org/officeDocument/2006/relationships/tags" Target="../tags/tag70.xml"/><Relationship Id="rId2" Type="http://schemas.openxmlformats.org/officeDocument/2006/relationships/tags" Target="../tags/tag69.xml"/><Relationship Id="rId1" Type="http://schemas.openxmlformats.org/officeDocument/2006/relationships/tags" Target="../tags/tag68.xml"/><Relationship Id="rId6" Type="http://schemas.openxmlformats.org/officeDocument/2006/relationships/slideMaster" Target="../slideMasters/slideMaster3.xml"/><Relationship Id="rId5" Type="http://schemas.openxmlformats.org/officeDocument/2006/relationships/tags" Target="../tags/tag72.xml"/><Relationship Id="rId4" Type="http://schemas.openxmlformats.org/officeDocument/2006/relationships/tags" Target="../tags/tag71.xml"/></Relationships>
</file>

<file path=ppt/slideLayouts/_rels/slideLayout44.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74.xml"/><Relationship Id="rId1" Type="http://schemas.openxmlformats.org/officeDocument/2006/relationships/tags" Target="../tags/tag73.xml"/></Relationships>
</file>

<file path=ppt/slideLayouts/_rels/slideLayout45.xml.rels><?xml version="1.0" encoding="UTF-8" standalone="yes"?>
<Relationships xmlns="http://schemas.openxmlformats.org/package/2006/relationships"><Relationship Id="rId3" Type="http://schemas.openxmlformats.org/officeDocument/2006/relationships/tags" Target="../tags/tag77.xml"/><Relationship Id="rId2" Type="http://schemas.openxmlformats.org/officeDocument/2006/relationships/tags" Target="../tags/tag76.xml"/><Relationship Id="rId1" Type="http://schemas.openxmlformats.org/officeDocument/2006/relationships/tags" Target="../tags/tag75.xml"/><Relationship Id="rId4"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3" Type="http://schemas.openxmlformats.org/officeDocument/2006/relationships/tags" Target="../tags/tag80.xml"/><Relationship Id="rId2" Type="http://schemas.openxmlformats.org/officeDocument/2006/relationships/tags" Target="../tags/tag79.xml"/><Relationship Id="rId1" Type="http://schemas.openxmlformats.org/officeDocument/2006/relationships/tags" Target="../tags/tag78.xml"/><Relationship Id="rId4"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3" Type="http://schemas.openxmlformats.org/officeDocument/2006/relationships/tags" Target="../tags/tag83.xml"/><Relationship Id="rId2" Type="http://schemas.openxmlformats.org/officeDocument/2006/relationships/tags" Target="../tags/tag82.xml"/><Relationship Id="rId1" Type="http://schemas.openxmlformats.org/officeDocument/2006/relationships/tags" Target="../tags/tag81.xml"/><Relationship Id="rId5" Type="http://schemas.openxmlformats.org/officeDocument/2006/relationships/slideMaster" Target="../slideMasters/slideMaster3.xml"/><Relationship Id="rId4" Type="http://schemas.openxmlformats.org/officeDocument/2006/relationships/tags" Target="../tags/tag84.xml"/></Relationships>
</file>

<file path=ppt/slideLayouts/_rels/slideLayout48.xml.rels><?xml version="1.0" encoding="UTF-8" standalone="yes"?>
<Relationships xmlns="http://schemas.openxmlformats.org/package/2006/relationships"><Relationship Id="rId3" Type="http://schemas.openxmlformats.org/officeDocument/2006/relationships/tags" Target="../tags/tag87.xml"/><Relationship Id="rId2" Type="http://schemas.openxmlformats.org/officeDocument/2006/relationships/tags" Target="../tags/tag86.xml"/><Relationship Id="rId1" Type="http://schemas.openxmlformats.org/officeDocument/2006/relationships/tags" Target="../tags/tag85.xml"/><Relationship Id="rId6" Type="http://schemas.openxmlformats.org/officeDocument/2006/relationships/slideMaster" Target="../slideMasters/slideMaster3.xml"/><Relationship Id="rId5" Type="http://schemas.openxmlformats.org/officeDocument/2006/relationships/tags" Target="../tags/tag89.xml"/><Relationship Id="rId4" Type="http://schemas.openxmlformats.org/officeDocument/2006/relationships/tags" Target="../tags/tag88.xml"/></Relationships>
</file>

<file path=ppt/slideLayouts/_rels/slideLayout49.xml.rels><?xml version="1.0" encoding="UTF-8" standalone="yes"?>
<Relationships xmlns="http://schemas.openxmlformats.org/package/2006/relationships"><Relationship Id="rId3" Type="http://schemas.openxmlformats.org/officeDocument/2006/relationships/tags" Target="../tags/tag92.xml"/><Relationship Id="rId2" Type="http://schemas.openxmlformats.org/officeDocument/2006/relationships/tags" Target="../tags/tag91.xml"/><Relationship Id="rId1" Type="http://schemas.openxmlformats.org/officeDocument/2006/relationships/tags" Target="../tags/tag90.xml"/><Relationship Id="rId5" Type="http://schemas.openxmlformats.org/officeDocument/2006/relationships/slideMaster" Target="../slideMasters/slideMaster3.xml"/><Relationship Id="rId4" Type="http://schemas.openxmlformats.org/officeDocument/2006/relationships/tags" Target="../tags/tag9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3" Type="http://schemas.openxmlformats.org/officeDocument/2006/relationships/tags" Target="../tags/tag96.xml"/><Relationship Id="rId7" Type="http://schemas.openxmlformats.org/officeDocument/2006/relationships/slideMaster" Target="../slideMasters/slideMaster3.xml"/><Relationship Id="rId2" Type="http://schemas.openxmlformats.org/officeDocument/2006/relationships/tags" Target="../tags/tag95.xml"/><Relationship Id="rId1" Type="http://schemas.openxmlformats.org/officeDocument/2006/relationships/tags" Target="../tags/tag94.xml"/><Relationship Id="rId6" Type="http://schemas.openxmlformats.org/officeDocument/2006/relationships/tags" Target="../tags/tag99.xml"/><Relationship Id="rId5" Type="http://schemas.openxmlformats.org/officeDocument/2006/relationships/tags" Target="../tags/tag98.xml"/><Relationship Id="rId4" Type="http://schemas.openxmlformats.org/officeDocument/2006/relationships/tags" Target="../tags/tag97.xml"/></Relationships>
</file>

<file path=ppt/slideLayouts/_rels/slideLayout51.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100.xml"/></Relationships>
</file>

<file path=ppt/slideLayouts/_rels/slideLayout52.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102.xml"/><Relationship Id="rId1" Type="http://schemas.openxmlformats.org/officeDocument/2006/relationships/tags" Target="../tags/tag101.xml"/><Relationship Id="rId5" Type="http://schemas.openxmlformats.org/officeDocument/2006/relationships/image" Target="../media/image5.wmf"/><Relationship Id="rId4" Type="http://schemas.openxmlformats.org/officeDocument/2006/relationships/image" Target="../media/image17.jpeg"/></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3" Type="http://schemas.openxmlformats.org/officeDocument/2006/relationships/tags" Target="../tags/tag105.xml"/><Relationship Id="rId7" Type="http://schemas.openxmlformats.org/officeDocument/2006/relationships/image" Target="../media/image4.jpeg"/><Relationship Id="rId2" Type="http://schemas.openxmlformats.org/officeDocument/2006/relationships/tags" Target="../tags/tag104.xml"/><Relationship Id="rId1" Type="http://schemas.openxmlformats.org/officeDocument/2006/relationships/tags" Target="../tags/tag103.xml"/><Relationship Id="rId6" Type="http://schemas.openxmlformats.org/officeDocument/2006/relationships/image" Target="../media/image5.wmf"/><Relationship Id="rId5" Type="http://schemas.openxmlformats.org/officeDocument/2006/relationships/image" Target="../media/image18.jpeg"/><Relationship Id="rId4"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2" Type="http://schemas.openxmlformats.org/officeDocument/2006/relationships/slideMaster" Target="../slideMasters/slideMaster4.xml"/><Relationship Id="rId1" Type="http://schemas.openxmlformats.org/officeDocument/2006/relationships/tags" Target="../tags/tag106.xml"/></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137.xml"/><Relationship Id="rId1" Type="http://schemas.openxmlformats.org/officeDocument/2006/relationships/tags" Target="../tags/tag136.xml"/><Relationship Id="rId4" Type="http://schemas.openxmlformats.org/officeDocument/2006/relationships/image" Target="../media/image15.png"/></Relationships>
</file>

<file path=ppt/slideLayouts/_rels/slideLayout66.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139.xml"/><Relationship Id="rId1" Type="http://schemas.openxmlformats.org/officeDocument/2006/relationships/tags" Target="../tags/tag138.xml"/></Relationships>
</file>

<file path=ppt/slideLayouts/_rels/slideLayout67.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141.xml"/><Relationship Id="rId1" Type="http://schemas.openxmlformats.org/officeDocument/2006/relationships/tags" Target="../tags/tag140.xml"/><Relationship Id="rId4" Type="http://schemas.openxmlformats.org/officeDocument/2006/relationships/image" Target="../media/image16.png"/></Relationships>
</file>

<file path=ppt/slideLayouts/_rels/slideLayout68.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143.xml"/><Relationship Id="rId1" Type="http://schemas.openxmlformats.org/officeDocument/2006/relationships/tags" Target="../tags/tag142.xml"/></Relationships>
</file>

<file path=ppt/slideLayouts/_rels/slideLayout69.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145.xml"/><Relationship Id="rId1" Type="http://schemas.openxmlformats.org/officeDocument/2006/relationships/tags" Target="../tags/tag14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147.xml"/><Relationship Id="rId1" Type="http://schemas.openxmlformats.org/officeDocument/2006/relationships/tags" Target="../tags/tag146.xml"/></Relationships>
</file>

<file path=ppt/slideLayouts/_rels/slideLayout71.xml.rels><?xml version="1.0" encoding="UTF-8" standalone="yes"?>
<Relationships xmlns="http://schemas.openxmlformats.org/package/2006/relationships"><Relationship Id="rId2" Type="http://schemas.openxmlformats.org/officeDocument/2006/relationships/slideMaster" Target="../slideMasters/slideMaster5.xml"/><Relationship Id="rId1" Type="http://schemas.openxmlformats.org/officeDocument/2006/relationships/tags" Target="../tags/tag148.xml"/></Relationships>
</file>

<file path=ppt/slideLayouts/_rels/slideLayout72.xml.rels><?xml version="1.0" encoding="UTF-8" standalone="yes"?>
<Relationships xmlns="http://schemas.openxmlformats.org/package/2006/relationships"><Relationship Id="rId3" Type="http://schemas.openxmlformats.org/officeDocument/2006/relationships/tags" Target="../tags/tag151.xml"/><Relationship Id="rId2" Type="http://schemas.openxmlformats.org/officeDocument/2006/relationships/tags" Target="../tags/tag150.xml"/><Relationship Id="rId1" Type="http://schemas.openxmlformats.org/officeDocument/2006/relationships/tags" Target="../tags/tag149.xml"/><Relationship Id="rId4" Type="http://schemas.openxmlformats.org/officeDocument/2006/relationships/slideMaster" Target="../slideMasters/slideMaster5.xml"/></Relationships>
</file>

<file path=ppt/slideLayouts/_rels/slideLayout73.xml.rels><?xml version="1.0" encoding="UTF-8" standalone="yes"?>
<Relationships xmlns="http://schemas.openxmlformats.org/package/2006/relationships"><Relationship Id="rId2" Type="http://schemas.openxmlformats.org/officeDocument/2006/relationships/slideMaster" Target="../slideMasters/slideMaster5.xml"/><Relationship Id="rId1" Type="http://schemas.openxmlformats.org/officeDocument/2006/relationships/tags" Target="../tags/tag152.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8.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154.xml"/><Relationship Id="rId1" Type="http://schemas.openxmlformats.org/officeDocument/2006/relationships/tags" Target="../tags/tag153.xml"/></Relationships>
</file>

<file path=ppt/slideLayouts/_rels/slideLayout79.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156.xml"/><Relationship Id="rId1" Type="http://schemas.openxmlformats.org/officeDocument/2006/relationships/tags" Target="../tags/tag155.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3" Type="http://schemas.openxmlformats.org/officeDocument/2006/relationships/tags" Target="../tags/tag159.xml"/><Relationship Id="rId2" Type="http://schemas.openxmlformats.org/officeDocument/2006/relationships/tags" Target="../tags/tag158.xml"/><Relationship Id="rId1" Type="http://schemas.openxmlformats.org/officeDocument/2006/relationships/tags" Target="../tags/tag157.xml"/><Relationship Id="rId4" Type="http://schemas.openxmlformats.org/officeDocument/2006/relationships/slideMaster" Target="../slideMasters/slideMaster5.xml"/></Relationships>
</file>

<file path=ppt/slideLayouts/_rels/slideLayout81.xml.rels><?xml version="1.0" encoding="UTF-8" standalone="yes"?>
<Relationships xmlns="http://schemas.openxmlformats.org/package/2006/relationships"><Relationship Id="rId2" Type="http://schemas.openxmlformats.org/officeDocument/2006/relationships/slideMaster" Target="../slideMasters/slideMaster5.xml"/><Relationship Id="rId1" Type="http://schemas.openxmlformats.org/officeDocument/2006/relationships/tags" Target="../tags/tag160.xml"/></Relationships>
</file>

<file path=ppt/slideLayouts/_rels/slideLayout82.xml.rels><?xml version="1.0" encoding="UTF-8" standalone="yes"?>
<Relationships xmlns="http://schemas.openxmlformats.org/package/2006/relationships"><Relationship Id="rId2" Type="http://schemas.openxmlformats.org/officeDocument/2006/relationships/slideMaster" Target="../slideMasters/slideMaster5.xml"/><Relationship Id="rId1" Type="http://schemas.openxmlformats.org/officeDocument/2006/relationships/tags" Target="../tags/tag161.xml"/></Relationships>
</file>

<file path=ppt/slideLayouts/_rels/slideLayout83.xml.rels><?xml version="1.0" encoding="UTF-8" standalone="yes"?>
<Relationships xmlns="http://schemas.openxmlformats.org/package/2006/relationships"><Relationship Id="rId3" Type="http://schemas.openxmlformats.org/officeDocument/2006/relationships/tags" Target="../tags/tag164.xml"/><Relationship Id="rId2" Type="http://schemas.openxmlformats.org/officeDocument/2006/relationships/tags" Target="../tags/tag163.xml"/><Relationship Id="rId1" Type="http://schemas.openxmlformats.org/officeDocument/2006/relationships/tags" Target="../tags/tag162.xml"/><Relationship Id="rId4" Type="http://schemas.openxmlformats.org/officeDocument/2006/relationships/slideMaster" Target="../slideMasters/slideMaster5.xml"/></Relationships>
</file>

<file path=ppt/slideLayouts/_rels/slideLayout84.xml.rels><?xml version="1.0" encoding="UTF-8" standalone="yes"?>
<Relationships xmlns="http://schemas.openxmlformats.org/package/2006/relationships"><Relationship Id="rId3" Type="http://schemas.openxmlformats.org/officeDocument/2006/relationships/tags" Target="../tags/tag167.xml"/><Relationship Id="rId2" Type="http://schemas.openxmlformats.org/officeDocument/2006/relationships/tags" Target="../tags/tag166.xml"/><Relationship Id="rId1" Type="http://schemas.openxmlformats.org/officeDocument/2006/relationships/tags" Target="../tags/tag165.xml"/><Relationship Id="rId5" Type="http://schemas.openxmlformats.org/officeDocument/2006/relationships/slideMaster" Target="../slideMasters/slideMaster5.xml"/><Relationship Id="rId4" Type="http://schemas.openxmlformats.org/officeDocument/2006/relationships/tags" Target="../tags/tag168.xml"/></Relationships>
</file>

<file path=ppt/slideLayouts/_rels/slideLayout85.xml.rels><?xml version="1.0" encoding="UTF-8" standalone="yes"?>
<Relationships xmlns="http://schemas.openxmlformats.org/package/2006/relationships"><Relationship Id="rId3" Type="http://schemas.openxmlformats.org/officeDocument/2006/relationships/tags" Target="../tags/tag171.xml"/><Relationship Id="rId2" Type="http://schemas.openxmlformats.org/officeDocument/2006/relationships/tags" Target="../tags/tag170.xml"/><Relationship Id="rId1" Type="http://schemas.openxmlformats.org/officeDocument/2006/relationships/tags" Target="../tags/tag169.xml"/><Relationship Id="rId6" Type="http://schemas.openxmlformats.org/officeDocument/2006/relationships/slideMaster" Target="../slideMasters/slideMaster5.xml"/><Relationship Id="rId5" Type="http://schemas.openxmlformats.org/officeDocument/2006/relationships/tags" Target="../tags/tag173.xml"/><Relationship Id="rId4" Type="http://schemas.openxmlformats.org/officeDocument/2006/relationships/tags" Target="../tags/tag172.xml"/></Relationships>
</file>

<file path=ppt/slideLayouts/_rels/slideLayout86.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175.xml"/><Relationship Id="rId1" Type="http://schemas.openxmlformats.org/officeDocument/2006/relationships/tags" Target="../tags/tag174.xml"/></Relationships>
</file>

<file path=ppt/slideLayouts/_rels/slideLayout87.xml.rels><?xml version="1.0" encoding="UTF-8" standalone="yes"?>
<Relationships xmlns="http://schemas.openxmlformats.org/package/2006/relationships"><Relationship Id="rId3" Type="http://schemas.openxmlformats.org/officeDocument/2006/relationships/tags" Target="../tags/tag178.xml"/><Relationship Id="rId2" Type="http://schemas.openxmlformats.org/officeDocument/2006/relationships/tags" Target="../tags/tag177.xml"/><Relationship Id="rId1" Type="http://schemas.openxmlformats.org/officeDocument/2006/relationships/tags" Target="../tags/tag176.xml"/><Relationship Id="rId4" Type="http://schemas.openxmlformats.org/officeDocument/2006/relationships/slideMaster" Target="../slideMasters/slideMaster5.xml"/></Relationships>
</file>

<file path=ppt/slideLayouts/_rels/slideLayout88.xml.rels><?xml version="1.0" encoding="UTF-8" standalone="yes"?>
<Relationships xmlns="http://schemas.openxmlformats.org/package/2006/relationships"><Relationship Id="rId3" Type="http://schemas.openxmlformats.org/officeDocument/2006/relationships/tags" Target="../tags/tag181.xml"/><Relationship Id="rId2" Type="http://schemas.openxmlformats.org/officeDocument/2006/relationships/tags" Target="../tags/tag180.xml"/><Relationship Id="rId1" Type="http://schemas.openxmlformats.org/officeDocument/2006/relationships/tags" Target="../tags/tag179.xml"/><Relationship Id="rId4" Type="http://schemas.openxmlformats.org/officeDocument/2006/relationships/slideMaster" Target="../slideMasters/slideMaster5.xml"/></Relationships>
</file>

<file path=ppt/slideLayouts/_rels/slideLayout89.xml.rels><?xml version="1.0" encoding="UTF-8" standalone="yes"?>
<Relationships xmlns="http://schemas.openxmlformats.org/package/2006/relationships"><Relationship Id="rId3" Type="http://schemas.openxmlformats.org/officeDocument/2006/relationships/tags" Target="../tags/tag184.xml"/><Relationship Id="rId2" Type="http://schemas.openxmlformats.org/officeDocument/2006/relationships/tags" Target="../tags/tag183.xml"/><Relationship Id="rId1" Type="http://schemas.openxmlformats.org/officeDocument/2006/relationships/tags" Target="../tags/tag182.xml"/><Relationship Id="rId5" Type="http://schemas.openxmlformats.org/officeDocument/2006/relationships/slideMaster" Target="../slideMasters/slideMaster5.xml"/><Relationship Id="rId4" Type="http://schemas.openxmlformats.org/officeDocument/2006/relationships/tags" Target="../tags/tag185.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3" Type="http://schemas.openxmlformats.org/officeDocument/2006/relationships/tags" Target="../tags/tag188.xml"/><Relationship Id="rId2" Type="http://schemas.openxmlformats.org/officeDocument/2006/relationships/tags" Target="../tags/tag187.xml"/><Relationship Id="rId1" Type="http://schemas.openxmlformats.org/officeDocument/2006/relationships/tags" Target="../tags/tag186.xml"/><Relationship Id="rId6" Type="http://schemas.openxmlformats.org/officeDocument/2006/relationships/slideMaster" Target="../slideMasters/slideMaster5.xml"/><Relationship Id="rId5" Type="http://schemas.openxmlformats.org/officeDocument/2006/relationships/tags" Target="../tags/tag190.xml"/><Relationship Id="rId4" Type="http://schemas.openxmlformats.org/officeDocument/2006/relationships/tags" Target="../tags/tag189.xml"/></Relationships>
</file>

<file path=ppt/slideLayouts/_rels/slideLayout91.xml.rels><?xml version="1.0" encoding="UTF-8" standalone="yes"?>
<Relationships xmlns="http://schemas.openxmlformats.org/package/2006/relationships"><Relationship Id="rId3" Type="http://schemas.openxmlformats.org/officeDocument/2006/relationships/tags" Target="../tags/tag193.xml"/><Relationship Id="rId2" Type="http://schemas.openxmlformats.org/officeDocument/2006/relationships/tags" Target="../tags/tag192.xml"/><Relationship Id="rId1" Type="http://schemas.openxmlformats.org/officeDocument/2006/relationships/tags" Target="../tags/tag191.xml"/><Relationship Id="rId5" Type="http://schemas.openxmlformats.org/officeDocument/2006/relationships/slideMaster" Target="../slideMasters/slideMaster5.xml"/><Relationship Id="rId4" Type="http://schemas.openxmlformats.org/officeDocument/2006/relationships/tags" Target="../tags/tag194.xml"/></Relationships>
</file>

<file path=ppt/slideLayouts/_rels/slideLayout92.xml.rels><?xml version="1.0" encoding="UTF-8" standalone="yes"?>
<Relationships xmlns="http://schemas.openxmlformats.org/package/2006/relationships"><Relationship Id="rId3" Type="http://schemas.openxmlformats.org/officeDocument/2006/relationships/tags" Target="../tags/tag197.xml"/><Relationship Id="rId7" Type="http://schemas.openxmlformats.org/officeDocument/2006/relationships/slideMaster" Target="../slideMasters/slideMaster5.xml"/><Relationship Id="rId2" Type="http://schemas.openxmlformats.org/officeDocument/2006/relationships/tags" Target="../tags/tag196.xml"/><Relationship Id="rId1" Type="http://schemas.openxmlformats.org/officeDocument/2006/relationships/tags" Target="../tags/tag195.xml"/><Relationship Id="rId6" Type="http://schemas.openxmlformats.org/officeDocument/2006/relationships/tags" Target="../tags/tag200.xml"/><Relationship Id="rId5" Type="http://schemas.openxmlformats.org/officeDocument/2006/relationships/tags" Target="../tags/tag199.xml"/><Relationship Id="rId4" Type="http://schemas.openxmlformats.org/officeDocument/2006/relationships/tags" Target="../tags/tag198.xml"/></Relationships>
</file>

<file path=ppt/slideLayouts/_rels/slideLayout93.xml.rels><?xml version="1.0" encoding="UTF-8" standalone="yes"?>
<Relationships xmlns="http://schemas.openxmlformats.org/package/2006/relationships"><Relationship Id="rId2" Type="http://schemas.openxmlformats.org/officeDocument/2006/relationships/slideMaster" Target="../slideMasters/slideMaster5.xml"/><Relationship Id="rId1" Type="http://schemas.openxmlformats.org/officeDocument/2006/relationships/tags" Target="../tags/tag201.xml"/></Relationships>
</file>

<file path=ppt/slideLayouts/_rels/slideLayout94.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203.xml"/><Relationship Id="rId1" Type="http://schemas.openxmlformats.org/officeDocument/2006/relationships/tags" Target="../tags/tag202.xml"/><Relationship Id="rId5" Type="http://schemas.openxmlformats.org/officeDocument/2006/relationships/image" Target="../media/image5.wmf"/><Relationship Id="rId4" Type="http://schemas.openxmlformats.org/officeDocument/2006/relationships/image" Target="../media/image18.jpeg"/></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p:cSld name="Title Slide">
    <p:bg>
      <p:bgRef idx="1002">
        <a:schemeClr val="bg1"/>
      </p:bgRef>
    </p:bg>
    <p:spTree>
      <p:nvGrpSpPr>
        <p:cNvPr id="1" name=""/>
        <p:cNvGrpSpPr/>
        <p:nvPr/>
      </p:nvGrpSpPr>
      <p:grpSpPr>
        <a:xfrm>
          <a:off x="0" y="0"/>
          <a:ext cx="0" cy="0"/>
          <a:chOff x="0" y="0"/>
          <a:chExt cx="0" cy="0"/>
        </a:xfrm>
      </p:grpSpPr>
      <p:sp>
        <p:nvSpPr>
          <p:cNvPr id="8" name="Title 7"/>
          <p:cNvSpPr>
            <a:spLocks noGrp="1"/>
          </p:cNvSpPr>
          <p:nvPr>
            <p:ph type="ctrTitle"/>
          </p:nvPr>
        </p:nvSpPr>
        <p:spPr>
          <a:xfrm>
            <a:off x="1719385" y="1787770"/>
            <a:ext cx="9144000" cy="990600"/>
          </a:xfrm>
        </p:spPr>
        <p:txBody>
          <a:bodyPr anchor="t"/>
          <a:lstStyle>
            <a:lvl1pPr algn="ctr">
              <a:defRPr sz="3200">
                <a:solidFill>
                  <a:schemeClr val="tx1"/>
                </a:solidFill>
              </a:defRPr>
            </a:lvl1pPr>
          </a:lstStyle>
          <a:p>
            <a:r>
              <a:rPr lang="en-US"/>
              <a:t>Click to edit Master title style</a:t>
            </a:r>
            <a:endParaRPr lang="en-US" dirty="0"/>
          </a:p>
        </p:txBody>
      </p:sp>
      <p:pic>
        <p:nvPicPr>
          <p:cNvPr id="13" name="Picture 10" descr="RedCedar_1Layer_Logo.png                                       007C439EMacintosh HD                   BF690962:"/>
          <p:cNvPicPr>
            <a:picLocks noChangeAspect="1" noChangeArrowheads="1"/>
          </p:cNvPicPr>
          <p:nvPr/>
        </p:nvPicPr>
        <p:blipFill>
          <a:blip r:embed="rId2" cstate="print"/>
          <a:srcRect/>
          <a:stretch>
            <a:fillRect/>
          </a:stretch>
        </p:blipFill>
        <p:spPr bwMode="auto">
          <a:xfrm>
            <a:off x="9103784" y="487363"/>
            <a:ext cx="2336800" cy="569912"/>
          </a:xfrm>
          <a:prstGeom prst="rect">
            <a:avLst/>
          </a:prstGeom>
          <a:noFill/>
          <a:ln w="9525">
            <a:noFill/>
            <a:miter lim="800000"/>
            <a:headEnd/>
            <a:tailEnd/>
          </a:ln>
        </p:spPr>
      </p:pic>
    </p:spTree>
    <p:extLst>
      <p:ext uri="{BB962C8B-B14F-4D97-AF65-F5344CB8AC3E}">
        <p14:creationId xmlns:p14="http://schemas.microsoft.com/office/powerpoint/2010/main" val="2638051953"/>
      </p:ext>
    </p:extLst>
  </p:cSld>
  <p:clrMapOvr>
    <a:overrideClrMapping bg1="lt1" tx1="dk1" bg2="lt2" tx2="dk2" accent1="accent1" accent2="accent2" accent3="accent3" accent4="accent4" accent5="accent5" accent6="accent6" hlink="hlink" folHlink="folHlink"/>
  </p:clrMapOvr>
  <p:hf hdr="0" ftr="0" dt="0"/>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userDrawn="1">
  <p:cSld name="1_Title picture 1">
    <p:spTree>
      <p:nvGrpSpPr>
        <p:cNvPr id="1" name=""/>
        <p:cNvGrpSpPr/>
        <p:nvPr/>
      </p:nvGrpSpPr>
      <p:grpSpPr>
        <a:xfrm>
          <a:off x="0" y="0"/>
          <a:ext cx="0" cy="0"/>
          <a:chOff x="0" y="0"/>
          <a:chExt cx="0" cy="0"/>
        </a:xfrm>
      </p:grpSpPr>
      <p:pic>
        <p:nvPicPr>
          <p:cNvPr id="3" name="Picture 2"/>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0" y="-9223"/>
            <a:ext cx="12192000" cy="6861429"/>
          </a:xfrm>
          <a:prstGeom prst="rect">
            <a:avLst/>
          </a:prstGeom>
        </p:spPr>
      </p:pic>
      <p:sp>
        <p:nvSpPr>
          <p:cNvPr id="4" name="cdtRectangle 115 Id57350"/>
          <p:cNvSpPr>
            <a:spLocks noGrp="1" noChangeArrowheads="1"/>
          </p:cNvSpPr>
          <p:nvPr>
            <p:ph type="ctrTitle"/>
            <p:custDataLst>
              <p:tags r:id="rId1"/>
            </p:custDataLst>
          </p:nvPr>
        </p:nvSpPr>
        <p:spPr bwMode="ltGray">
          <a:xfrm>
            <a:off x="626736" y="4877959"/>
            <a:ext cx="6476627" cy="924541"/>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216000" tIns="90000" rIns="216000" bIns="216000" anchor="b" anchorCtr="0">
            <a:spAutoFit/>
          </a:bodyPr>
          <a:lstStyle>
            <a:lvl1pPr>
              <a:defRPr sz="4000" smtClean="0">
                <a:solidFill>
                  <a:srgbClr val="FFFFFF"/>
                </a:solidFill>
                <a:latin typeface="Arial" pitchFamily="34" charset="0"/>
              </a:defRPr>
            </a:lvl1pPr>
          </a:lstStyle>
          <a:p>
            <a:r>
              <a:rPr lang="en-US" dirty="0"/>
              <a:t>Click to edit</a:t>
            </a:r>
          </a:p>
        </p:txBody>
      </p:sp>
      <p:sp>
        <p:nvSpPr>
          <p:cNvPr id="5" name="cdtText Box 101 Id11"/>
          <p:cNvSpPr txBox="1">
            <a:spLocks noChangeArrowheads="1"/>
          </p:cNvSpPr>
          <p:nvPr userDrawn="1">
            <p:custDataLst>
              <p:tags r:id="rId2"/>
            </p:custDataLst>
          </p:nvPr>
        </p:nvSpPr>
        <p:spPr bwMode="auto">
          <a:xfrm>
            <a:off x="6096000" y="0"/>
            <a:ext cx="1587" cy="1588"/>
          </a:xfrm>
          <a:prstGeom prst="rect">
            <a:avLst/>
          </a:prstGeom>
          <a:noFill/>
          <a:ln>
            <a:noFill/>
          </a:ln>
          <a:effectLst/>
          <a:extLst>
            <a:ext uri="{909E8E84-426E-40dd-AFC4-6F175D3DCCD1}">
              <a14:hiddenFill xmlns="" xmlns:a14="http://schemas.microsoft.com/office/drawing/2010/main">
                <a:solidFill>
                  <a:srgbClr val="FF9900"/>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lIns="0" tIns="36000" rIns="0" bIns="0">
            <a:noAutofit/>
          </a:bodyPr>
          <a:lstStyle/>
          <a:p>
            <a:pPr algn="ctr"/>
            <a:endParaRPr lang="en-US" sz="1100" b="1" dirty="0">
              <a:solidFill>
                <a:srgbClr val="990000"/>
              </a:solidFill>
            </a:endParaRPr>
          </a:p>
        </p:txBody>
      </p:sp>
      <p:pic>
        <p:nvPicPr>
          <p:cNvPr id="8" name="Grafik 7"/>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9550775" y="324000"/>
            <a:ext cx="2158876" cy="913804"/>
          </a:xfrm>
          <a:prstGeom prst="rect">
            <a:avLst/>
          </a:prstGeom>
        </p:spPr>
      </p:pic>
      <p:sp>
        <p:nvSpPr>
          <p:cNvPr id="9" name="Textplatzhalter 57343"/>
          <p:cNvSpPr>
            <a:spLocks noGrp="1"/>
          </p:cNvSpPr>
          <p:nvPr>
            <p:ph type="body" sz="quarter" idx="12" hasCustomPrompt="1"/>
          </p:nvPr>
        </p:nvSpPr>
        <p:spPr>
          <a:xfrm>
            <a:off x="626736" y="5842800"/>
            <a:ext cx="6476627" cy="324000"/>
          </a:xfrm>
          <a:solidFill>
            <a:schemeClr val="bg1">
              <a:alpha val="85000"/>
            </a:schemeClr>
          </a:solidFill>
        </p:spPr>
        <p:txBody>
          <a:bodyPr lIns="216000" tIns="90000" rIns="216000" bIns="46800"/>
          <a:lstStyle>
            <a:lvl1pPr algn="l">
              <a:lnSpc>
                <a:spcPct val="100000"/>
              </a:lnSpc>
              <a:defRPr sz="1000" b="1" baseline="0">
                <a:latin typeface="Arial"/>
                <a:cs typeface="Arial"/>
              </a:defRPr>
            </a:lvl1pPr>
            <a:lvl2pPr marL="1588" indent="0">
              <a:buNone/>
              <a:defRPr/>
            </a:lvl2pPr>
          </a:lstStyle>
          <a:p>
            <a:pPr lvl="0"/>
            <a:r>
              <a:rPr lang="de-DE"/>
              <a:t>  Unrestricted © Siemens AG 2016      	     		       Realize innovation.</a:t>
            </a:r>
            <a:endParaRPr lang="de-DE" dirty="0"/>
          </a:p>
        </p:txBody>
      </p:sp>
      <p:grpSp>
        <p:nvGrpSpPr>
          <p:cNvPr id="34" name="Gruppieren 33"/>
          <p:cNvGrpSpPr/>
          <p:nvPr userDrawn="1"/>
        </p:nvGrpSpPr>
        <p:grpSpPr>
          <a:xfrm>
            <a:off x="-215888" y="-216000"/>
            <a:ext cx="12622226" cy="7290000"/>
            <a:chOff x="-216000" y="-216000"/>
            <a:chExt cx="12628800" cy="7290000"/>
          </a:xfrm>
        </p:grpSpPr>
        <p:cxnSp>
          <p:nvCxnSpPr>
            <p:cNvPr id="35" name="Gerade Verbindung 34"/>
            <p:cNvCxnSpPr/>
            <p:nvPr userDrawn="1"/>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36" name="Gerade Verbindung 35"/>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37" name="Gerade Verbindung 36"/>
            <p:cNvCxnSpPr/>
            <p:nvPr userDrawn="1"/>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38" name="Gerade Verbindung 37"/>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39" name="Gerade Verbindung 38"/>
            <p:cNvCxnSpPr/>
            <p:nvPr userDrawn="1"/>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40" name="Gerade Verbindung 39"/>
            <p:cNvCxnSpPr/>
            <p:nvPr userDrawn="1"/>
          </p:nvCxnSpPr>
          <p:spPr bwMode="auto">
            <a:xfrm rot="5400000">
              <a:off x="123228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41" name="Gerade Verbindung 40"/>
            <p:cNvCxnSpPr/>
            <p:nvPr userDrawn="1"/>
          </p:nvCxnSpPr>
          <p:spPr bwMode="auto">
            <a:xfrm rot="5400000">
              <a:off x="12322800" y="89107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42" name="Gerade Verbindung 41"/>
            <p:cNvCxnSpPr/>
            <p:nvPr userDrawn="1"/>
          </p:nvCxnSpPr>
          <p:spPr bwMode="auto">
            <a:xfrm rot="5400000">
              <a:off x="12322800" y="132277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43" name="Gerade Verbindung 42"/>
            <p:cNvCxnSpPr/>
            <p:nvPr userDrawn="1"/>
          </p:nvCxnSpPr>
          <p:spPr bwMode="auto">
            <a:xfrm rot="5400000">
              <a:off x="12322800" y="3625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44" name="Gerade Verbindung 43"/>
            <p:cNvCxnSpPr/>
            <p:nvPr userDrawn="1"/>
          </p:nvCxnSpPr>
          <p:spPr bwMode="auto">
            <a:xfrm rot="5400000">
              <a:off x="12322800" y="37656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45" name="Gerade Verbindung 44"/>
            <p:cNvCxnSpPr/>
            <p:nvPr userDrawn="1"/>
          </p:nvCxnSpPr>
          <p:spPr bwMode="auto">
            <a:xfrm rot="5400000">
              <a:off x="12322800" y="607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46" name="Gerade Verbindung 45"/>
            <p:cNvCxnSpPr/>
            <p:nvPr userDrawn="1"/>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47" name="Gerade Verbindung 46"/>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48" name="Gerade Verbindung 47"/>
            <p:cNvCxnSpPr/>
            <p:nvPr userDrawn="1"/>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49" name="Gerade Verbindung 48"/>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50" name="Gerade Verbindung 49"/>
            <p:cNvCxnSpPr/>
            <p:nvPr userDrawn="1"/>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51" name="Gerade Verbindung 50"/>
            <p:cNvCxnSpPr/>
            <p:nvPr userDrawn="1"/>
          </p:nvCxnSpPr>
          <p:spPr bwMode="auto">
            <a:xfrm rot="5400000">
              <a:off x="-1260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52" name="Gerade Verbindung 51"/>
            <p:cNvCxnSpPr/>
            <p:nvPr userDrawn="1"/>
          </p:nvCxnSpPr>
          <p:spPr bwMode="auto">
            <a:xfrm rot="5400000">
              <a:off x="-126000" y="89107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53" name="Gerade Verbindung 52"/>
            <p:cNvCxnSpPr/>
            <p:nvPr userDrawn="1"/>
          </p:nvCxnSpPr>
          <p:spPr bwMode="auto">
            <a:xfrm rot="5400000">
              <a:off x="-126000" y="132277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54" name="Gerade Verbindung 53"/>
            <p:cNvCxnSpPr/>
            <p:nvPr userDrawn="1"/>
          </p:nvCxnSpPr>
          <p:spPr bwMode="auto">
            <a:xfrm rot="5400000">
              <a:off x="-126000" y="3625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55" name="Gerade Verbindung 54"/>
            <p:cNvCxnSpPr/>
            <p:nvPr userDrawn="1"/>
          </p:nvCxnSpPr>
          <p:spPr bwMode="auto">
            <a:xfrm rot="5400000">
              <a:off x="-126000" y="37656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56" name="Gerade Verbindung 55"/>
            <p:cNvCxnSpPr/>
            <p:nvPr userDrawn="1"/>
          </p:nvCxnSpPr>
          <p:spPr bwMode="auto">
            <a:xfrm rot="5400000">
              <a:off x="-126000" y="607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grpSp>
    </p:spTree>
    <p:extLst>
      <p:ext uri="{BB962C8B-B14F-4D97-AF65-F5344CB8AC3E}">
        <p14:creationId xmlns:p14="http://schemas.microsoft.com/office/powerpoint/2010/main" val="193892201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cSld name="Image + Index">
    <p:spTree>
      <p:nvGrpSpPr>
        <p:cNvPr id="1" name=""/>
        <p:cNvGrpSpPr/>
        <p:nvPr/>
      </p:nvGrpSpPr>
      <p:grpSpPr>
        <a:xfrm>
          <a:off x="0" y="0"/>
          <a:ext cx="0" cy="0"/>
          <a:chOff x="0" y="0"/>
          <a:chExt cx="0" cy="0"/>
        </a:xfrm>
      </p:grpSpPr>
      <p:sp>
        <p:nvSpPr>
          <p:cNvPr id="2" name="Titel 1"/>
          <p:cNvSpPr>
            <a:spLocks noGrp="1"/>
          </p:cNvSpPr>
          <p:nvPr>
            <p:ph type="title" hasCustomPrompt="1"/>
          </p:nvPr>
        </p:nvSpPr>
        <p:spPr/>
        <p:txBody>
          <a:bodyPr/>
          <a:lstStyle/>
          <a:p>
            <a:r>
              <a:rPr lang="de-DE" dirty="0"/>
              <a:t>Click </a:t>
            </a:r>
            <a:r>
              <a:rPr lang="de-DE" dirty="0" err="1"/>
              <a:t>to</a:t>
            </a:r>
            <a:r>
              <a:rPr lang="de-DE" dirty="0"/>
              <a:t> </a:t>
            </a:r>
            <a:r>
              <a:rPr lang="de-DE" dirty="0" err="1"/>
              <a:t>edit</a:t>
            </a:r>
            <a:r>
              <a:rPr lang="de-DE" dirty="0"/>
              <a:t> title</a:t>
            </a:r>
            <a:endParaRPr lang="fr-FR" dirty="0"/>
          </a:p>
        </p:txBody>
      </p:sp>
      <p:sp>
        <p:nvSpPr>
          <p:cNvPr id="4" name="cdtText Placeholder 12 Id13"/>
          <p:cNvSpPr>
            <a:spLocks noGrp="1"/>
          </p:cNvSpPr>
          <p:nvPr>
            <p:ph type="body" sz="quarter" idx="14"/>
            <p:custDataLst>
              <p:tags r:id="rId1"/>
            </p:custDataLst>
          </p:nvPr>
        </p:nvSpPr>
        <p:spPr bwMode="auto">
          <a:xfrm>
            <a:off x="4656573" y="1412875"/>
            <a:ext cx="7535429" cy="4752975"/>
          </a:xfrm>
          <a:solidFill>
            <a:srgbClr val="D7D7CD"/>
          </a:solidFill>
        </p:spPr>
        <p:txBody>
          <a:bodyPr lIns="252000" tIns="144000" rIns="482400" bIns="144000"/>
          <a:lstStyle>
            <a:lvl1pPr marL="0" indent="0">
              <a:lnSpc>
                <a:spcPct val="100000"/>
              </a:lnSpc>
              <a:spcBef>
                <a:spcPts val="500"/>
              </a:spcBef>
              <a:spcAft>
                <a:spcPts val="500"/>
              </a:spcAft>
              <a:buClr>
                <a:schemeClr val="bg2"/>
              </a:buClr>
              <a:buFont typeface="Arial" pitchFamily="34" charset="0"/>
              <a:buNone/>
              <a:tabLst>
                <a:tab pos="5356720" algn="r"/>
              </a:tabLst>
              <a:defRPr>
                <a:solidFill>
                  <a:srgbClr val="000000"/>
                </a:solidFill>
              </a:defRPr>
            </a:lvl1pPr>
            <a:lvl2pPr marL="177711" indent="-176125">
              <a:lnSpc>
                <a:spcPct val="100000"/>
              </a:lnSpc>
              <a:spcBef>
                <a:spcPts val="500"/>
              </a:spcBef>
              <a:spcAft>
                <a:spcPts val="500"/>
              </a:spcAft>
              <a:buFont typeface="Arial" pitchFamily="34" charset="0"/>
              <a:buChar char="•"/>
              <a:tabLst>
                <a:tab pos="5356720" algn="r"/>
              </a:tabLst>
              <a:defRPr b="0">
                <a:solidFill>
                  <a:srgbClr val="000000"/>
                </a:solidFill>
              </a:defRPr>
            </a:lvl2pPr>
            <a:lvl3pPr marL="177711" indent="-177711">
              <a:lnSpc>
                <a:spcPct val="100000"/>
              </a:lnSpc>
              <a:spcBef>
                <a:spcPts val="500"/>
              </a:spcBef>
              <a:spcAft>
                <a:spcPts val="500"/>
              </a:spcAft>
              <a:buFont typeface="Arial" pitchFamily="34" charset="0"/>
              <a:buChar char="•"/>
              <a:tabLst>
                <a:tab pos="5356720" algn="r"/>
              </a:tabLst>
              <a:defRPr b="1">
                <a:solidFill>
                  <a:srgbClr val="000000"/>
                </a:solidFill>
              </a:defRPr>
            </a:lvl3pPr>
            <a:lvl4pPr marL="357009" indent="-177711">
              <a:lnSpc>
                <a:spcPct val="100000"/>
              </a:lnSpc>
              <a:spcBef>
                <a:spcPts val="500"/>
              </a:spcBef>
              <a:spcAft>
                <a:spcPts val="500"/>
              </a:spcAft>
              <a:buFont typeface="Arial" pitchFamily="34" charset="0"/>
              <a:buChar char="•"/>
              <a:tabLst>
                <a:tab pos="5356720" algn="r"/>
              </a:tabLst>
              <a:defRPr b="0">
                <a:solidFill>
                  <a:srgbClr val="000000"/>
                </a:solidFill>
              </a:defRPr>
            </a:lvl4pPr>
            <a:lvl5pPr marL="357009" indent="-177711">
              <a:lnSpc>
                <a:spcPct val="100000"/>
              </a:lnSpc>
              <a:spcBef>
                <a:spcPts val="500"/>
              </a:spcBef>
              <a:spcAft>
                <a:spcPts val="500"/>
              </a:spcAft>
              <a:buFont typeface="Arial" pitchFamily="34" charset="0"/>
              <a:buChar char="•"/>
              <a:tabLst>
                <a:tab pos="5356720" algn="r"/>
              </a:tabLst>
              <a:defRPr b="1" baseline="0">
                <a:solidFill>
                  <a:srgbClr val="000000"/>
                </a:solidFill>
              </a:defRPr>
            </a:lvl5pPr>
            <a:lvl6pPr marL="360183" indent="-180885">
              <a:lnSpc>
                <a:spcPct val="100000"/>
              </a:lnSpc>
              <a:spcBef>
                <a:spcPts val="500"/>
              </a:spcBef>
              <a:spcAft>
                <a:spcPts val="500"/>
              </a:spcAft>
              <a:buFont typeface="Arial" pitchFamily="34" charset="0"/>
              <a:buChar char="•"/>
              <a:tabLst>
                <a:tab pos="5356720" algn="r"/>
              </a:tabLst>
              <a:defRPr b="1"/>
            </a:lvl6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Bildplatzhalter 7"/>
          <p:cNvSpPr>
            <a:spLocks noGrp="1"/>
          </p:cNvSpPr>
          <p:nvPr>
            <p:ph type="pic" sz="quarter" idx="15"/>
          </p:nvPr>
        </p:nvSpPr>
        <p:spPr>
          <a:xfrm>
            <a:off x="0" y="1414801"/>
            <a:ext cx="4512050" cy="4751051"/>
          </a:xfrm>
        </p:spPr>
        <p:txBody>
          <a:bodyPr tIns="1800000"/>
          <a:lstStyle>
            <a:lvl1pPr algn="ctr">
              <a:defRPr/>
            </a:lvl1pPr>
          </a:lstStyle>
          <a:p>
            <a:r>
              <a:rPr lang="en-US"/>
              <a:t>Click icon to add picture</a:t>
            </a:r>
            <a:endParaRPr lang="fr-FR"/>
          </a:p>
        </p:txBody>
      </p:sp>
    </p:spTree>
    <p:extLst>
      <p:ext uri="{BB962C8B-B14F-4D97-AF65-F5344CB8AC3E}">
        <p14:creationId xmlns:p14="http://schemas.microsoft.com/office/powerpoint/2010/main" val="2471757833"/>
      </p:ext>
    </p:extLst>
  </p:cSld>
  <p:clrMapOvr>
    <a:masterClrMapping/>
  </p:clrMapOvr>
  <p:hf hdr="0" ftr="0" dt="0"/>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userDrawn="1">
  <p:cSld name="Cover Page">
    <p:bg>
      <p:bgRef idx="1001">
        <a:schemeClr val="bg1"/>
      </p:bgRef>
    </p:bg>
    <p:spTree>
      <p:nvGrpSpPr>
        <p:cNvPr id="1" name=""/>
        <p:cNvGrpSpPr/>
        <p:nvPr/>
      </p:nvGrpSpPr>
      <p:grpSpPr>
        <a:xfrm>
          <a:off x="0" y="0"/>
          <a:ext cx="0" cy="0"/>
          <a:chOff x="0" y="0"/>
          <a:chExt cx="0" cy="0"/>
        </a:xfrm>
      </p:grpSpPr>
      <p:sp>
        <p:nvSpPr>
          <p:cNvPr id="8" name="Title 7"/>
          <p:cNvSpPr>
            <a:spLocks noGrp="1"/>
          </p:cNvSpPr>
          <p:nvPr>
            <p:ph type="ctrTitle"/>
          </p:nvPr>
        </p:nvSpPr>
        <p:spPr>
          <a:xfrm>
            <a:off x="1524002" y="1447800"/>
            <a:ext cx="9144000" cy="990600"/>
          </a:xfrm>
        </p:spPr>
        <p:txBody>
          <a:bodyPr anchor="ctr">
            <a:normAutofit/>
          </a:bodyPr>
          <a:lstStyle>
            <a:lvl1pPr algn="ctr">
              <a:defRPr sz="3600">
                <a:solidFill>
                  <a:schemeClr val="accent1"/>
                </a:solidFill>
              </a:defRPr>
            </a:lvl1pPr>
          </a:lstStyle>
          <a:p>
            <a:r>
              <a:rPr lang="en-US" dirty="0"/>
              <a:t>Click to edit Master title style</a:t>
            </a:r>
          </a:p>
        </p:txBody>
      </p:sp>
      <p:pic>
        <p:nvPicPr>
          <p:cNvPr id="3" name="Picture 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 y="2601161"/>
            <a:ext cx="6705600" cy="4250620"/>
          </a:xfrm>
          <a:prstGeom prst="rect">
            <a:avLst/>
          </a:prstGeom>
        </p:spPr>
      </p:pic>
      <p:pic>
        <p:nvPicPr>
          <p:cNvPr id="5" name="Picture 4"/>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9448800" y="5638800"/>
            <a:ext cx="2279496" cy="838200"/>
          </a:xfrm>
          <a:prstGeom prst="rect">
            <a:avLst/>
          </a:prstGeom>
        </p:spPr>
      </p:pic>
    </p:spTree>
    <p:extLst>
      <p:ext uri="{BB962C8B-B14F-4D97-AF65-F5344CB8AC3E}">
        <p14:creationId xmlns:p14="http://schemas.microsoft.com/office/powerpoint/2010/main" val="2475144330"/>
      </p:ext>
    </p:extLst>
  </p:cSld>
  <p:clrMapOvr>
    <a:overrideClrMapping bg1="lt1" tx1="dk1" bg2="lt2" tx2="dk2" accent1="accent1" accent2="accent2" accent3="accent3" accent4="accent4" accent5="accent5" accent6="accent6" hlink="hlink" folHlink="folHlink"/>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reserve="1">
  <p:cSld name="Title Slide">
    <p:bg>
      <p:bgRef idx="1002">
        <a:schemeClr val="bg1"/>
      </p:bgRef>
    </p:bg>
    <p:spTree>
      <p:nvGrpSpPr>
        <p:cNvPr id="1" name=""/>
        <p:cNvGrpSpPr/>
        <p:nvPr/>
      </p:nvGrpSpPr>
      <p:grpSpPr>
        <a:xfrm>
          <a:off x="0" y="0"/>
          <a:ext cx="0" cy="0"/>
          <a:chOff x="0" y="0"/>
          <a:chExt cx="0" cy="0"/>
        </a:xfrm>
      </p:grpSpPr>
      <p:sp>
        <p:nvSpPr>
          <p:cNvPr id="8" name="Title 7"/>
          <p:cNvSpPr>
            <a:spLocks noGrp="1"/>
          </p:cNvSpPr>
          <p:nvPr>
            <p:ph type="ctrTitle"/>
          </p:nvPr>
        </p:nvSpPr>
        <p:spPr>
          <a:xfrm>
            <a:off x="1719385" y="1787770"/>
            <a:ext cx="9144000" cy="990600"/>
          </a:xfrm>
        </p:spPr>
        <p:txBody>
          <a:bodyPr anchor="t"/>
          <a:lstStyle>
            <a:lvl1pPr algn="ctr">
              <a:defRPr sz="3200">
                <a:solidFill>
                  <a:schemeClr val="tx1"/>
                </a:solidFill>
              </a:defRPr>
            </a:lvl1pPr>
          </a:lstStyle>
          <a:p>
            <a:r>
              <a:rPr lang="en-US"/>
              <a:t>Click to edit Master title style</a:t>
            </a:r>
            <a:endParaRPr lang="en-US" dirty="0"/>
          </a:p>
        </p:txBody>
      </p:sp>
      <p:pic>
        <p:nvPicPr>
          <p:cNvPr id="13" name="Picture 10" descr="RedCedar_1Layer_Logo.png                                       007C439EMacintosh HD                   BF690962:"/>
          <p:cNvPicPr>
            <a:picLocks noChangeAspect="1" noChangeArrowheads="1"/>
          </p:cNvPicPr>
          <p:nvPr/>
        </p:nvPicPr>
        <p:blipFill>
          <a:blip r:embed="rId2" cstate="print"/>
          <a:srcRect/>
          <a:stretch>
            <a:fillRect/>
          </a:stretch>
        </p:blipFill>
        <p:spPr bwMode="auto">
          <a:xfrm>
            <a:off x="9103784" y="487363"/>
            <a:ext cx="2336800" cy="569912"/>
          </a:xfrm>
          <a:prstGeom prst="rect">
            <a:avLst/>
          </a:prstGeom>
          <a:noFill/>
          <a:ln w="9525">
            <a:noFill/>
            <a:miter lim="800000"/>
            <a:headEnd/>
            <a:tailEnd/>
          </a:ln>
        </p:spPr>
      </p:pic>
    </p:spTree>
    <p:extLst>
      <p:ext uri="{BB962C8B-B14F-4D97-AF65-F5344CB8AC3E}">
        <p14:creationId xmlns:p14="http://schemas.microsoft.com/office/powerpoint/2010/main" val="2595555789"/>
      </p:ext>
    </p:extLst>
  </p:cSld>
  <p:clrMapOvr>
    <a:overrideClrMapping bg1="lt1" tx1="dk1" bg2="lt2" tx2="dk2" accent1="accent1" accent2="accent2" accent3="accent3" accent4="accent4" accent5="accent5" accent6="accent6" hlink="hlink" folHlink="folHlink"/>
  </p:clrMapOvr>
  <p:hf hdr="0" ftr="0" dt="0"/>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8" name="Content Placeholder 7"/>
          <p:cNvSpPr>
            <a:spLocks noGrp="1"/>
          </p:cNvSpPr>
          <p:nvPr>
            <p:ph sz="quarter" idx="1"/>
          </p:nvPr>
        </p:nvSpPr>
        <p:spPr>
          <a:xfrm>
            <a:off x="609600" y="1219200"/>
            <a:ext cx="10972800" cy="49377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p:cNvSpPr>
            <a:spLocks noGrp="1"/>
          </p:cNvSpPr>
          <p:nvPr>
            <p:ph type="sldNum" sz="quarter" idx="12"/>
          </p:nvPr>
        </p:nvSpPr>
        <p:spPr>
          <a:xfrm>
            <a:off x="817033" y="6505576"/>
            <a:ext cx="2641600" cy="365125"/>
          </a:xfrm>
        </p:spPr>
        <p:txBody>
          <a:bodyPr/>
          <a:lstStyle>
            <a:lvl1pPr>
              <a:defRPr/>
            </a:lvl1pPr>
          </a:lstStyle>
          <a:p>
            <a:pPr>
              <a:defRPr/>
            </a:pPr>
            <a:fld id="{996D6B60-A9FB-4400-879D-22CDC33AA5C0}" type="slidenum">
              <a:rPr lang="en-US"/>
              <a:pPr>
                <a:defRPr/>
              </a:pPr>
              <a:t>‹#›</a:t>
            </a:fld>
            <a:endParaRPr lang="en-US" dirty="0"/>
          </a:p>
        </p:txBody>
      </p:sp>
    </p:spTree>
    <p:extLst>
      <p:ext uri="{BB962C8B-B14F-4D97-AF65-F5344CB8AC3E}">
        <p14:creationId xmlns:p14="http://schemas.microsoft.com/office/powerpoint/2010/main" val="204082144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0" y="228600"/>
            <a:ext cx="10972800" cy="914400"/>
          </a:xfrm>
        </p:spPr>
        <p:txBody>
          <a:bodyPr/>
          <a:lstStyle/>
          <a:p>
            <a:r>
              <a:rPr lang="en-US"/>
              <a:t>Click to edit Master title style</a:t>
            </a:r>
          </a:p>
        </p:txBody>
      </p:sp>
      <p:sp>
        <p:nvSpPr>
          <p:cNvPr id="9" name="Content Placeholder 8"/>
          <p:cNvSpPr>
            <a:spLocks noGrp="1"/>
          </p:cNvSpPr>
          <p:nvPr>
            <p:ph sz="quarter" idx="1"/>
          </p:nvPr>
        </p:nvSpPr>
        <p:spPr>
          <a:xfrm>
            <a:off x="609600" y="1219200"/>
            <a:ext cx="5388864" cy="49377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6176264" y="1216152"/>
            <a:ext cx="5388864" cy="49377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8534401" y="6356351"/>
            <a:ext cx="3052233" cy="365125"/>
          </a:xfrm>
          <a:prstGeom prst="rect">
            <a:avLst/>
          </a:prstGeom>
        </p:spPr>
        <p:txBody>
          <a:bodyPr/>
          <a:lstStyle>
            <a:lvl1pPr>
              <a:defRPr/>
            </a:lvl1pPr>
          </a:lstStyle>
          <a:p>
            <a:pPr>
              <a:defRPr/>
            </a:pPr>
            <a:fld id="{4ED44C8C-1811-4A75-9F77-3561C7F82BEA}" type="datetimeFigureOut">
              <a:rPr lang="en-US"/>
              <a:pPr>
                <a:defRPr/>
              </a:pPr>
              <a:t>4/7/2019</a:t>
            </a:fld>
            <a:endParaRPr lang="en-US" dirty="0"/>
          </a:p>
        </p:txBody>
      </p:sp>
      <p:sp>
        <p:nvSpPr>
          <p:cNvPr id="6" name="Footer Placeholder 5"/>
          <p:cNvSpPr>
            <a:spLocks noGrp="1"/>
          </p:cNvSpPr>
          <p:nvPr>
            <p:ph type="ftr" sz="quarter" idx="11"/>
          </p:nvPr>
        </p:nvSpPr>
        <p:spPr>
          <a:xfrm>
            <a:off x="3865033" y="6356351"/>
            <a:ext cx="4673600" cy="365125"/>
          </a:xfrm>
          <a:prstGeom prst="rect">
            <a:avLst/>
          </a:prstGeom>
        </p:spPr>
        <p:txBody>
          <a:bodyPr/>
          <a:lstStyle>
            <a:lvl1pPr>
              <a:defRPr/>
            </a:lvl1pPr>
          </a:lstStyle>
          <a:p>
            <a:pPr>
              <a:defRPr/>
            </a:pPr>
            <a:endParaRPr lang="en-US" dirty="0"/>
          </a:p>
        </p:txBody>
      </p:sp>
      <p:sp>
        <p:nvSpPr>
          <p:cNvPr id="7" name="Slide Number Placeholder 6"/>
          <p:cNvSpPr>
            <a:spLocks noGrp="1"/>
          </p:cNvSpPr>
          <p:nvPr>
            <p:ph type="sldNum" sz="quarter" idx="12"/>
          </p:nvPr>
        </p:nvSpPr>
        <p:spPr/>
        <p:txBody>
          <a:bodyPr/>
          <a:lstStyle>
            <a:lvl1pPr>
              <a:defRPr/>
            </a:lvl1pPr>
          </a:lstStyle>
          <a:p>
            <a:pPr>
              <a:defRPr/>
            </a:pPr>
            <a:fld id="{082E4007-E627-41B1-A976-65AA78181A2A}" type="slidenum">
              <a:rPr lang="en-US"/>
              <a:pPr>
                <a:defRPr/>
              </a:pPr>
              <a:t>‹#›</a:t>
            </a:fld>
            <a:endParaRPr lang="en-US" dirty="0"/>
          </a:p>
        </p:txBody>
      </p:sp>
    </p:spTree>
    <p:extLst>
      <p:ext uri="{BB962C8B-B14F-4D97-AF65-F5344CB8AC3E}">
        <p14:creationId xmlns:p14="http://schemas.microsoft.com/office/powerpoint/2010/main" val="2767590447"/>
      </p:ext>
    </p:extLst>
  </p:cSld>
  <p:clrMapOvr>
    <a:masterClrMapping/>
  </p:clrMapOvr>
  <p:hf hdr="0" ftr="0" dt="0"/>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28600"/>
            <a:ext cx="10972800" cy="914400"/>
          </a:xfrm>
        </p:spPr>
        <p:txBody>
          <a:bodyPr anchor="ctr"/>
          <a:lstStyle>
            <a:lvl1pPr>
              <a:defRPr/>
            </a:lvl1pPr>
          </a:lstStyle>
          <a:p>
            <a:r>
              <a:rPr lang="en-US"/>
              <a:t>Click to edit Master title style</a:t>
            </a:r>
          </a:p>
        </p:txBody>
      </p:sp>
      <p:sp>
        <p:nvSpPr>
          <p:cNvPr id="3" name="Text Placeholder 2"/>
          <p:cNvSpPr>
            <a:spLocks noGrp="1"/>
          </p:cNvSpPr>
          <p:nvPr>
            <p:ph type="body" idx="1"/>
          </p:nvPr>
        </p:nvSpPr>
        <p:spPr>
          <a:xfrm>
            <a:off x="609600" y="1285875"/>
            <a:ext cx="5386917" cy="685800"/>
          </a:xfrm>
          <a:noFill/>
          <a:ln>
            <a:noFill/>
          </a:ln>
        </p:spPr>
        <p:txBody>
          <a:bodyPr anchor="b">
            <a:noAutofit/>
          </a:bodyPr>
          <a:lstStyle>
            <a:lvl1pPr marL="0" indent="0">
              <a:buNone/>
              <a:defRPr sz="2400" b="1">
                <a:solidFill>
                  <a:schemeClr val="accent2"/>
                </a:solidFill>
              </a:defRPr>
            </a:lvl1pPr>
            <a:lvl2pPr>
              <a:buNone/>
              <a:defRPr sz="2000" b="1"/>
            </a:lvl2pPr>
            <a:lvl3pPr>
              <a:buNone/>
              <a:defRPr sz="1800" b="1"/>
            </a:lvl3pPr>
            <a:lvl4pPr>
              <a:buNone/>
              <a:defRPr sz="1600" b="1"/>
            </a:lvl4pPr>
            <a:lvl5pPr>
              <a:buNone/>
              <a:defRPr sz="1600" b="1"/>
            </a:lvl5pPr>
          </a:lstStyle>
          <a:p>
            <a:pPr lvl="0"/>
            <a:r>
              <a:rPr lang="en-US"/>
              <a:t>Click to edit Master text styles</a:t>
            </a:r>
          </a:p>
        </p:txBody>
      </p:sp>
      <p:sp>
        <p:nvSpPr>
          <p:cNvPr id="4" name="Text Placeholder 3"/>
          <p:cNvSpPr>
            <a:spLocks noGrp="1"/>
          </p:cNvSpPr>
          <p:nvPr>
            <p:ph type="body" sz="half" idx="3"/>
          </p:nvPr>
        </p:nvSpPr>
        <p:spPr>
          <a:xfrm>
            <a:off x="6197601" y="1295400"/>
            <a:ext cx="5389033" cy="685800"/>
          </a:xfrm>
          <a:noFill/>
          <a:ln>
            <a:noFill/>
          </a:ln>
        </p:spPr>
        <p:txBody>
          <a:bodyPr anchor="b"/>
          <a:lstStyle>
            <a:lvl1pPr marL="0" indent="0">
              <a:buNone/>
              <a:defRPr sz="2400" b="1">
                <a:solidFill>
                  <a:schemeClr val="accent2"/>
                </a:solidFill>
              </a:defRPr>
            </a:lvl1pPr>
            <a:lvl2pPr>
              <a:buNone/>
              <a:defRPr sz="2000" b="1"/>
            </a:lvl2pPr>
            <a:lvl3pPr>
              <a:buNone/>
              <a:defRPr sz="1800" b="1"/>
            </a:lvl3pPr>
            <a:lvl4pPr>
              <a:buNone/>
              <a:defRPr sz="1600" b="1"/>
            </a:lvl4pPr>
            <a:lvl5pPr>
              <a:buNone/>
              <a:defRPr sz="1600" b="1"/>
            </a:lvl5pPr>
          </a:lstStyle>
          <a:p>
            <a:pPr lvl="0"/>
            <a:r>
              <a:rPr lang="en-US"/>
              <a:t>Click to edit Master text styles</a:t>
            </a:r>
          </a:p>
        </p:txBody>
      </p:sp>
      <p:sp>
        <p:nvSpPr>
          <p:cNvPr id="11" name="Content Placeholder 10"/>
          <p:cNvSpPr>
            <a:spLocks noGrp="1"/>
          </p:cNvSpPr>
          <p:nvPr>
            <p:ph sz="quarter" idx="2"/>
          </p:nvPr>
        </p:nvSpPr>
        <p:spPr>
          <a:xfrm>
            <a:off x="609600" y="2133600"/>
            <a:ext cx="5384800" cy="4038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6197600" y="2133600"/>
            <a:ext cx="5384800" cy="4038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8534401" y="6356351"/>
            <a:ext cx="3052233" cy="365125"/>
          </a:xfrm>
          <a:prstGeom prst="rect">
            <a:avLst/>
          </a:prstGeom>
        </p:spPr>
        <p:txBody>
          <a:bodyPr/>
          <a:lstStyle>
            <a:lvl1pPr>
              <a:defRPr/>
            </a:lvl1pPr>
          </a:lstStyle>
          <a:p>
            <a:pPr>
              <a:defRPr/>
            </a:pPr>
            <a:fld id="{FF0FB377-716D-42C7-81D2-E218F2897330}" type="datetimeFigureOut">
              <a:rPr lang="en-US"/>
              <a:pPr>
                <a:defRPr/>
              </a:pPr>
              <a:t>4/7/2019</a:t>
            </a:fld>
            <a:endParaRPr lang="en-US" dirty="0"/>
          </a:p>
        </p:txBody>
      </p:sp>
      <p:sp>
        <p:nvSpPr>
          <p:cNvPr id="8" name="Footer Placeholder 7"/>
          <p:cNvSpPr>
            <a:spLocks noGrp="1"/>
          </p:cNvSpPr>
          <p:nvPr>
            <p:ph type="ftr" sz="quarter" idx="11"/>
          </p:nvPr>
        </p:nvSpPr>
        <p:spPr>
          <a:xfrm>
            <a:off x="3865033" y="6356351"/>
            <a:ext cx="4673600" cy="365125"/>
          </a:xfrm>
          <a:prstGeom prst="rect">
            <a:avLst/>
          </a:prstGeom>
        </p:spPr>
        <p:txBody>
          <a:bodyPr/>
          <a:lstStyle>
            <a:lvl1pPr>
              <a:defRPr/>
            </a:lvl1pPr>
          </a:lstStyle>
          <a:p>
            <a:pPr>
              <a:defRPr/>
            </a:pPr>
            <a:endParaRPr lang="en-US" dirty="0"/>
          </a:p>
        </p:txBody>
      </p:sp>
      <p:sp>
        <p:nvSpPr>
          <p:cNvPr id="9" name="Slide Number Placeholder 8"/>
          <p:cNvSpPr>
            <a:spLocks noGrp="1"/>
          </p:cNvSpPr>
          <p:nvPr>
            <p:ph type="sldNum" sz="quarter" idx="12"/>
          </p:nvPr>
        </p:nvSpPr>
        <p:spPr/>
        <p:txBody>
          <a:bodyPr/>
          <a:lstStyle>
            <a:lvl1pPr>
              <a:defRPr/>
            </a:lvl1pPr>
          </a:lstStyle>
          <a:p>
            <a:pPr>
              <a:defRPr/>
            </a:pPr>
            <a:fld id="{2EE8296C-8995-4461-8054-209E2B5E7B09}" type="slidenum">
              <a:rPr lang="en-US"/>
              <a:pPr>
                <a:defRPr/>
              </a:pPr>
              <a:t>‹#›</a:t>
            </a:fld>
            <a:endParaRPr lang="en-US" dirty="0"/>
          </a:p>
        </p:txBody>
      </p:sp>
    </p:spTree>
    <p:extLst>
      <p:ext uri="{BB962C8B-B14F-4D97-AF65-F5344CB8AC3E}">
        <p14:creationId xmlns:p14="http://schemas.microsoft.com/office/powerpoint/2010/main" val="4286463611"/>
      </p:ext>
    </p:extLst>
  </p:cSld>
  <p:clrMapOvr>
    <a:masterClrMapping/>
  </p:clrMapOvr>
  <p:hf hdr="0" ftr="0" dt="0"/>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3" name="Isosceles Triangle 2"/>
          <p:cNvSpPr>
            <a:spLocks noChangeAspect="1"/>
          </p:cNvSpPr>
          <p:nvPr/>
        </p:nvSpPr>
        <p:spPr>
          <a:xfrm rot="5400000">
            <a:off x="590550" y="6447367"/>
            <a:ext cx="190500" cy="160867"/>
          </a:xfrm>
          <a:prstGeom prst="triangle">
            <a:avLst>
              <a:gd name="adj" fmla="val 50000"/>
            </a:avLst>
          </a:prstGeom>
          <a:solidFill>
            <a:schemeClr val="accent2"/>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dirty="0"/>
          </a:p>
        </p:txBody>
      </p:sp>
      <p:sp>
        <p:nvSpPr>
          <p:cNvPr id="2" name="Title 1"/>
          <p:cNvSpPr>
            <a:spLocks noGrp="1"/>
          </p:cNvSpPr>
          <p:nvPr>
            <p:ph type="title"/>
          </p:nvPr>
        </p:nvSpPr>
        <p:spPr>
          <a:xfrm>
            <a:off x="609600" y="228600"/>
            <a:ext cx="10972800" cy="914400"/>
          </a:xfrm>
        </p:spPr>
        <p:txBody>
          <a:bodyPr/>
          <a:lstStyle/>
          <a:p>
            <a:r>
              <a:rPr lang="en-US"/>
              <a:t>Click to edit Master title style</a:t>
            </a:r>
          </a:p>
        </p:txBody>
      </p:sp>
      <p:sp>
        <p:nvSpPr>
          <p:cNvPr id="4" name="Date Placeholder 2"/>
          <p:cNvSpPr>
            <a:spLocks noGrp="1"/>
          </p:cNvSpPr>
          <p:nvPr>
            <p:ph type="dt" sz="half" idx="10"/>
          </p:nvPr>
        </p:nvSpPr>
        <p:spPr>
          <a:xfrm>
            <a:off x="8534401" y="6356351"/>
            <a:ext cx="3052233" cy="365125"/>
          </a:xfrm>
          <a:prstGeom prst="rect">
            <a:avLst/>
          </a:prstGeom>
        </p:spPr>
        <p:txBody>
          <a:bodyPr/>
          <a:lstStyle>
            <a:lvl1pPr>
              <a:defRPr/>
            </a:lvl1pPr>
          </a:lstStyle>
          <a:p>
            <a:pPr>
              <a:defRPr/>
            </a:pPr>
            <a:fld id="{F89D7060-379D-4BE0-9F36-020207540C60}" type="datetimeFigureOut">
              <a:rPr lang="en-US"/>
              <a:pPr>
                <a:defRPr/>
              </a:pPr>
              <a:t>4/7/2019</a:t>
            </a:fld>
            <a:endParaRPr lang="en-US" dirty="0"/>
          </a:p>
        </p:txBody>
      </p:sp>
      <p:sp>
        <p:nvSpPr>
          <p:cNvPr id="5" name="Footer Placeholder 3"/>
          <p:cNvSpPr>
            <a:spLocks noGrp="1"/>
          </p:cNvSpPr>
          <p:nvPr>
            <p:ph type="ftr" sz="quarter" idx="11"/>
          </p:nvPr>
        </p:nvSpPr>
        <p:spPr>
          <a:xfrm>
            <a:off x="3865033" y="6356351"/>
            <a:ext cx="4673600" cy="365125"/>
          </a:xfrm>
          <a:prstGeom prst="rect">
            <a:avLst/>
          </a:prstGeom>
        </p:spPr>
        <p:txBody>
          <a:bodyPr/>
          <a:lstStyle>
            <a:lvl1pPr>
              <a:defRPr/>
            </a:lvl1pPr>
          </a:lstStyle>
          <a:p>
            <a:pPr>
              <a:defRPr/>
            </a:pPr>
            <a:endParaRPr lang="en-US" dirty="0"/>
          </a:p>
        </p:txBody>
      </p:sp>
      <p:sp>
        <p:nvSpPr>
          <p:cNvPr id="6" name="Slide Number Placeholder 4"/>
          <p:cNvSpPr>
            <a:spLocks noGrp="1"/>
          </p:cNvSpPr>
          <p:nvPr>
            <p:ph type="sldNum" sz="quarter" idx="12"/>
          </p:nvPr>
        </p:nvSpPr>
        <p:spPr/>
        <p:txBody>
          <a:bodyPr/>
          <a:lstStyle>
            <a:lvl1pPr>
              <a:defRPr/>
            </a:lvl1pPr>
          </a:lstStyle>
          <a:p>
            <a:pPr>
              <a:defRPr/>
            </a:pPr>
            <a:fld id="{08F86613-03CD-4959-B810-157497763D81}" type="slidenum">
              <a:rPr lang="en-US"/>
              <a:pPr>
                <a:defRPr/>
              </a:pPr>
              <a:t>‹#›</a:t>
            </a:fld>
            <a:endParaRPr lang="en-US" dirty="0"/>
          </a:p>
        </p:txBody>
      </p:sp>
    </p:spTree>
    <p:extLst>
      <p:ext uri="{BB962C8B-B14F-4D97-AF65-F5344CB8AC3E}">
        <p14:creationId xmlns:p14="http://schemas.microsoft.com/office/powerpoint/2010/main" val="357696120"/>
      </p:ext>
    </p:extLst>
  </p:cSld>
  <p:clrMapOvr>
    <a:masterClrMapping/>
  </p:clrMapOvr>
  <p:hf hdr="0" ftr="0" dt="0"/>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Straight Connector 1"/>
          <p:cNvSpPr>
            <a:spLocks noChangeShapeType="1"/>
          </p:cNvSpPr>
          <p:nvPr/>
        </p:nvSpPr>
        <p:spPr bwMode="auto">
          <a:xfrm>
            <a:off x="609600" y="6353175"/>
            <a:ext cx="10972800" cy="0"/>
          </a:xfrm>
          <a:prstGeom prst="line">
            <a:avLst/>
          </a:prstGeom>
          <a:noFill/>
          <a:ln w="9525" cap="flat" cmpd="sng" algn="ctr">
            <a:solidFill>
              <a:schemeClr val="accent2"/>
            </a:solidFill>
            <a:prstDash val="dash"/>
            <a:round/>
            <a:headEnd type="none" w="med" len="med"/>
            <a:tailEnd type="none" w="med" len="med"/>
          </a:ln>
          <a:effectLst/>
        </p:spPr>
        <p:txBody>
          <a:bodyPr/>
          <a:lstStyle/>
          <a:p>
            <a:pPr>
              <a:defRPr/>
            </a:pPr>
            <a:endParaRPr lang="en-US" sz="1800" dirty="0"/>
          </a:p>
        </p:txBody>
      </p:sp>
      <p:sp>
        <p:nvSpPr>
          <p:cNvPr id="3" name="Isosceles Triangle 2"/>
          <p:cNvSpPr>
            <a:spLocks noChangeAspect="1"/>
          </p:cNvSpPr>
          <p:nvPr/>
        </p:nvSpPr>
        <p:spPr>
          <a:xfrm rot="5400000">
            <a:off x="590550" y="6447367"/>
            <a:ext cx="190500" cy="160867"/>
          </a:xfrm>
          <a:prstGeom prst="triangle">
            <a:avLst>
              <a:gd name="adj" fmla="val 50000"/>
            </a:avLst>
          </a:prstGeom>
          <a:solidFill>
            <a:schemeClr val="accent2"/>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dirty="0"/>
          </a:p>
        </p:txBody>
      </p:sp>
      <p:sp>
        <p:nvSpPr>
          <p:cNvPr id="4" name="Date Placeholder 1"/>
          <p:cNvSpPr>
            <a:spLocks noGrp="1"/>
          </p:cNvSpPr>
          <p:nvPr>
            <p:ph type="dt" sz="half" idx="10"/>
          </p:nvPr>
        </p:nvSpPr>
        <p:spPr>
          <a:xfrm>
            <a:off x="8534401" y="6356351"/>
            <a:ext cx="3052233" cy="365125"/>
          </a:xfrm>
          <a:prstGeom prst="rect">
            <a:avLst/>
          </a:prstGeom>
        </p:spPr>
        <p:txBody>
          <a:bodyPr/>
          <a:lstStyle>
            <a:lvl1pPr>
              <a:defRPr/>
            </a:lvl1pPr>
          </a:lstStyle>
          <a:p>
            <a:pPr>
              <a:defRPr/>
            </a:pPr>
            <a:fld id="{603CD816-03AD-4B00-8D8D-13BABC383666}" type="datetimeFigureOut">
              <a:rPr lang="en-US"/>
              <a:pPr>
                <a:defRPr/>
              </a:pPr>
              <a:t>4/7/2019</a:t>
            </a:fld>
            <a:endParaRPr lang="en-US" dirty="0"/>
          </a:p>
        </p:txBody>
      </p:sp>
      <p:sp>
        <p:nvSpPr>
          <p:cNvPr id="5" name="Footer Placeholder 2"/>
          <p:cNvSpPr>
            <a:spLocks noGrp="1"/>
          </p:cNvSpPr>
          <p:nvPr>
            <p:ph type="ftr" sz="quarter" idx="11"/>
          </p:nvPr>
        </p:nvSpPr>
        <p:spPr>
          <a:xfrm>
            <a:off x="3865033" y="6356351"/>
            <a:ext cx="4673600" cy="365125"/>
          </a:xfrm>
          <a:prstGeom prst="rect">
            <a:avLst/>
          </a:prstGeom>
        </p:spPr>
        <p:txBody>
          <a:bodyPr/>
          <a:lstStyle>
            <a:lvl1pPr>
              <a:defRPr/>
            </a:lvl1pPr>
          </a:lstStyle>
          <a:p>
            <a:pPr>
              <a:defRPr/>
            </a:pPr>
            <a:endParaRPr lang="en-US" dirty="0"/>
          </a:p>
        </p:txBody>
      </p:sp>
      <p:sp>
        <p:nvSpPr>
          <p:cNvPr id="6" name="Slide Number Placeholder 3"/>
          <p:cNvSpPr>
            <a:spLocks noGrp="1"/>
          </p:cNvSpPr>
          <p:nvPr>
            <p:ph type="sldNum" sz="quarter" idx="12"/>
          </p:nvPr>
        </p:nvSpPr>
        <p:spPr/>
        <p:txBody>
          <a:bodyPr/>
          <a:lstStyle>
            <a:lvl1pPr>
              <a:defRPr/>
            </a:lvl1pPr>
          </a:lstStyle>
          <a:p>
            <a:pPr>
              <a:defRPr/>
            </a:pPr>
            <a:fld id="{BA7B3724-4AEE-48E0-859F-B78A9427689B}" type="slidenum">
              <a:rPr lang="en-US"/>
              <a:pPr>
                <a:defRPr/>
              </a:pPr>
              <a:t>‹#›</a:t>
            </a:fld>
            <a:endParaRPr lang="en-US" dirty="0"/>
          </a:p>
        </p:txBody>
      </p:sp>
    </p:spTree>
    <p:extLst>
      <p:ext uri="{BB962C8B-B14F-4D97-AF65-F5344CB8AC3E}">
        <p14:creationId xmlns:p14="http://schemas.microsoft.com/office/powerpoint/2010/main" val="362749462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5" name="Straight Connector 4"/>
          <p:cNvSpPr>
            <a:spLocks noChangeShapeType="1"/>
          </p:cNvSpPr>
          <p:nvPr/>
        </p:nvSpPr>
        <p:spPr bwMode="auto">
          <a:xfrm>
            <a:off x="609600" y="6353175"/>
            <a:ext cx="10972800" cy="0"/>
          </a:xfrm>
          <a:prstGeom prst="line">
            <a:avLst/>
          </a:prstGeom>
          <a:noFill/>
          <a:ln w="9525" cap="flat" cmpd="sng" algn="ctr">
            <a:solidFill>
              <a:schemeClr val="accent2"/>
            </a:solidFill>
            <a:prstDash val="dash"/>
            <a:round/>
            <a:headEnd type="none" w="med" len="med"/>
            <a:tailEnd type="none" w="med" len="med"/>
          </a:ln>
          <a:effectLst/>
        </p:spPr>
        <p:txBody>
          <a:bodyPr/>
          <a:lstStyle/>
          <a:p>
            <a:pPr>
              <a:defRPr/>
            </a:pPr>
            <a:endParaRPr lang="en-US" sz="1800" dirty="0"/>
          </a:p>
        </p:txBody>
      </p:sp>
      <p:sp>
        <p:nvSpPr>
          <p:cNvPr id="6" name="Straight Connector 5"/>
          <p:cNvSpPr>
            <a:spLocks noChangeShapeType="1"/>
          </p:cNvSpPr>
          <p:nvPr/>
        </p:nvSpPr>
        <p:spPr bwMode="auto">
          <a:xfrm rot="5400000">
            <a:off x="5220229" y="3324226"/>
            <a:ext cx="6035675" cy="0"/>
          </a:xfrm>
          <a:prstGeom prst="line">
            <a:avLst/>
          </a:prstGeom>
          <a:noFill/>
          <a:ln w="9525" cap="flat" cmpd="sng" algn="ctr">
            <a:solidFill>
              <a:schemeClr val="accent2"/>
            </a:solidFill>
            <a:prstDash val="dash"/>
            <a:round/>
            <a:headEnd type="none" w="med" len="med"/>
            <a:tailEnd type="none" w="med" len="med"/>
          </a:ln>
          <a:effectLst/>
        </p:spPr>
        <p:txBody>
          <a:bodyPr/>
          <a:lstStyle/>
          <a:p>
            <a:pPr>
              <a:defRPr/>
            </a:pPr>
            <a:endParaRPr lang="en-US" sz="1800" dirty="0"/>
          </a:p>
        </p:txBody>
      </p:sp>
      <p:sp>
        <p:nvSpPr>
          <p:cNvPr id="7" name="Isosceles Triangle 6"/>
          <p:cNvSpPr>
            <a:spLocks noChangeAspect="1"/>
          </p:cNvSpPr>
          <p:nvPr/>
        </p:nvSpPr>
        <p:spPr>
          <a:xfrm rot="5400000">
            <a:off x="590550" y="6447367"/>
            <a:ext cx="190500" cy="160867"/>
          </a:xfrm>
          <a:prstGeom prst="triangle">
            <a:avLst>
              <a:gd name="adj" fmla="val 50000"/>
            </a:avLst>
          </a:prstGeom>
          <a:solidFill>
            <a:schemeClr val="accent2"/>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dirty="0"/>
          </a:p>
        </p:txBody>
      </p:sp>
      <p:sp>
        <p:nvSpPr>
          <p:cNvPr id="2" name="Title 1"/>
          <p:cNvSpPr>
            <a:spLocks noGrp="1"/>
          </p:cNvSpPr>
          <p:nvPr>
            <p:ph type="title"/>
          </p:nvPr>
        </p:nvSpPr>
        <p:spPr>
          <a:xfrm>
            <a:off x="8432800" y="304800"/>
            <a:ext cx="3352800" cy="838200"/>
          </a:xfrm>
        </p:spPr>
        <p:txBody>
          <a:bodyPr>
            <a:noAutofit/>
          </a:bodyPr>
          <a:lstStyle>
            <a:lvl1pPr algn="l">
              <a:buNone/>
              <a:defRPr sz="2000" b="1">
                <a:solidFill>
                  <a:schemeClr val="tx2"/>
                </a:solidFill>
                <a:latin typeface="+mn-lt"/>
                <a:ea typeface="+mn-ea"/>
                <a:cs typeface="+mn-cs"/>
              </a:defRPr>
            </a:lvl1pPr>
          </a:lstStyle>
          <a:p>
            <a:r>
              <a:rPr lang="en-US"/>
              <a:t>Click to edit Master title style</a:t>
            </a:r>
          </a:p>
        </p:txBody>
      </p:sp>
      <p:sp>
        <p:nvSpPr>
          <p:cNvPr id="3" name="Text Placeholder 2"/>
          <p:cNvSpPr>
            <a:spLocks noGrp="1"/>
          </p:cNvSpPr>
          <p:nvPr>
            <p:ph type="body" idx="2"/>
          </p:nvPr>
        </p:nvSpPr>
        <p:spPr>
          <a:xfrm>
            <a:off x="8432800" y="1219201"/>
            <a:ext cx="3352800" cy="4843463"/>
          </a:xfrm>
        </p:spPr>
        <p:txBody>
          <a:bodyPr/>
          <a:lstStyle>
            <a:lvl1pPr marL="0" indent="0">
              <a:lnSpc>
                <a:spcPts val="2200"/>
              </a:lnSpc>
              <a:spcAft>
                <a:spcPts val="1000"/>
              </a:spcAft>
              <a:buNone/>
              <a:defRPr sz="1600">
                <a:solidFill>
                  <a:schemeClr val="tx2"/>
                </a:solidFill>
              </a:defRPr>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12" name="Content Placeholder 11"/>
          <p:cNvSpPr>
            <a:spLocks noGrp="1"/>
          </p:cNvSpPr>
          <p:nvPr>
            <p:ph sz="quarter" idx="1"/>
          </p:nvPr>
        </p:nvSpPr>
        <p:spPr>
          <a:xfrm>
            <a:off x="406400" y="304800"/>
            <a:ext cx="7620000" cy="5715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Date Placeholder 4"/>
          <p:cNvSpPr>
            <a:spLocks noGrp="1"/>
          </p:cNvSpPr>
          <p:nvPr>
            <p:ph type="dt" sz="half" idx="10"/>
          </p:nvPr>
        </p:nvSpPr>
        <p:spPr>
          <a:xfrm>
            <a:off x="8534401" y="6356351"/>
            <a:ext cx="3052233" cy="365125"/>
          </a:xfrm>
          <a:prstGeom prst="rect">
            <a:avLst/>
          </a:prstGeom>
        </p:spPr>
        <p:txBody>
          <a:bodyPr/>
          <a:lstStyle>
            <a:lvl1pPr>
              <a:defRPr/>
            </a:lvl1pPr>
          </a:lstStyle>
          <a:p>
            <a:pPr>
              <a:defRPr/>
            </a:pPr>
            <a:fld id="{6A322931-16BC-464C-8C17-47AEC9DCDA40}" type="datetimeFigureOut">
              <a:rPr lang="en-US"/>
              <a:pPr>
                <a:defRPr/>
              </a:pPr>
              <a:t>4/7/2019</a:t>
            </a:fld>
            <a:endParaRPr lang="en-US" dirty="0"/>
          </a:p>
        </p:txBody>
      </p:sp>
      <p:sp>
        <p:nvSpPr>
          <p:cNvPr id="9" name="Footer Placeholder 5"/>
          <p:cNvSpPr>
            <a:spLocks noGrp="1"/>
          </p:cNvSpPr>
          <p:nvPr>
            <p:ph type="ftr" sz="quarter" idx="11"/>
          </p:nvPr>
        </p:nvSpPr>
        <p:spPr>
          <a:xfrm>
            <a:off x="3865033" y="6356351"/>
            <a:ext cx="4673600" cy="365125"/>
          </a:xfrm>
          <a:prstGeom prst="rect">
            <a:avLst/>
          </a:prstGeom>
        </p:spPr>
        <p:txBody>
          <a:bodyPr/>
          <a:lstStyle>
            <a:lvl1pPr>
              <a:defRPr/>
            </a:lvl1pPr>
          </a:lstStyle>
          <a:p>
            <a:pPr>
              <a:defRPr/>
            </a:pPr>
            <a:endParaRPr lang="en-US" dirty="0"/>
          </a:p>
        </p:txBody>
      </p:sp>
      <p:sp>
        <p:nvSpPr>
          <p:cNvPr id="10" name="Slide Number Placeholder 6"/>
          <p:cNvSpPr>
            <a:spLocks noGrp="1"/>
          </p:cNvSpPr>
          <p:nvPr>
            <p:ph type="sldNum" sz="quarter" idx="12"/>
          </p:nvPr>
        </p:nvSpPr>
        <p:spPr/>
        <p:txBody>
          <a:bodyPr/>
          <a:lstStyle>
            <a:lvl1pPr>
              <a:defRPr/>
            </a:lvl1pPr>
          </a:lstStyle>
          <a:p>
            <a:pPr>
              <a:defRPr/>
            </a:pPr>
            <a:fld id="{642FEBE8-0DCC-4819-9978-E0252F76959A}" type="slidenum">
              <a:rPr lang="en-US"/>
              <a:pPr>
                <a:defRPr/>
              </a:pPr>
              <a:t>‹#›</a:t>
            </a:fld>
            <a:endParaRPr lang="en-US" dirty="0"/>
          </a:p>
        </p:txBody>
      </p:sp>
    </p:spTree>
    <p:extLst>
      <p:ext uri="{BB962C8B-B14F-4D97-AF65-F5344CB8AC3E}">
        <p14:creationId xmlns:p14="http://schemas.microsoft.com/office/powerpoint/2010/main" val="270106044"/>
      </p:ext>
    </p:extLst>
  </p:cSld>
  <p:clrMapOvr>
    <a:masterClrMapping/>
  </p:clrMapOvr>
  <p:hf hdr="0" ftr="0" dt="0"/>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8" name="Content Placeholder 7"/>
          <p:cNvSpPr>
            <a:spLocks noGrp="1"/>
          </p:cNvSpPr>
          <p:nvPr>
            <p:ph sz="quarter" idx="1"/>
          </p:nvPr>
        </p:nvSpPr>
        <p:spPr>
          <a:xfrm>
            <a:off x="609600" y="1219200"/>
            <a:ext cx="10972800" cy="49377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p:cNvSpPr>
            <a:spLocks noGrp="1"/>
          </p:cNvSpPr>
          <p:nvPr>
            <p:ph type="sldNum" sz="quarter" idx="12"/>
          </p:nvPr>
        </p:nvSpPr>
        <p:spPr>
          <a:xfrm>
            <a:off x="817033" y="6505576"/>
            <a:ext cx="2641600" cy="365125"/>
          </a:xfrm>
        </p:spPr>
        <p:txBody>
          <a:bodyPr/>
          <a:lstStyle>
            <a:lvl1pPr>
              <a:defRPr/>
            </a:lvl1pPr>
          </a:lstStyle>
          <a:p>
            <a:pPr>
              <a:defRPr/>
            </a:pPr>
            <a:fld id="{996D6B60-A9FB-4400-879D-22CDC33AA5C0}" type="slidenum">
              <a:rPr lang="en-US"/>
              <a:pPr>
                <a:defRPr/>
              </a:pPr>
              <a:t>‹#›</a:t>
            </a:fld>
            <a:endParaRPr lang="en-US" dirty="0"/>
          </a:p>
        </p:txBody>
      </p:sp>
    </p:spTree>
    <p:extLst>
      <p:ext uri="{BB962C8B-B14F-4D97-AF65-F5344CB8AC3E}">
        <p14:creationId xmlns:p14="http://schemas.microsoft.com/office/powerpoint/2010/main" val="1727850587"/>
      </p:ext>
    </p:extLst>
  </p:cSld>
  <p:clrMapOvr>
    <a:masterClrMapping/>
  </p:clrMapOvr>
  <p:hf hdr="0" ftr="0" dt="0"/>
</p:sldLayout>
</file>

<file path=ppt/slideLayouts/slideLayout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8534401" y="6356351"/>
            <a:ext cx="3052233" cy="365125"/>
          </a:xfrm>
          <a:prstGeom prst="rect">
            <a:avLst/>
          </a:prstGeom>
        </p:spPr>
        <p:txBody>
          <a:bodyPr/>
          <a:lstStyle>
            <a:lvl1pPr>
              <a:defRPr/>
            </a:lvl1pPr>
          </a:lstStyle>
          <a:p>
            <a:pPr>
              <a:defRPr/>
            </a:pPr>
            <a:fld id="{615AA93A-893D-4EDC-AB4D-934BF5E47912}" type="datetimeFigureOut">
              <a:rPr lang="en-US"/>
              <a:pPr>
                <a:defRPr/>
              </a:pPr>
              <a:t>4/7/2019</a:t>
            </a:fld>
            <a:endParaRPr lang="en-US" dirty="0"/>
          </a:p>
        </p:txBody>
      </p:sp>
      <p:sp>
        <p:nvSpPr>
          <p:cNvPr id="5" name="Footer Placeholder 4"/>
          <p:cNvSpPr>
            <a:spLocks noGrp="1"/>
          </p:cNvSpPr>
          <p:nvPr>
            <p:ph type="ftr" sz="quarter" idx="11"/>
          </p:nvPr>
        </p:nvSpPr>
        <p:spPr>
          <a:xfrm>
            <a:off x="3865033" y="6356351"/>
            <a:ext cx="4673600" cy="365125"/>
          </a:xfrm>
          <a:prstGeom prst="rect">
            <a:avLst/>
          </a:prstGeom>
        </p:spPr>
        <p:txBody>
          <a:bodyPr/>
          <a:lstStyle>
            <a:lvl1pPr>
              <a:defRPr/>
            </a:lvl1pPr>
          </a:lstStyle>
          <a:p>
            <a:pPr>
              <a:defRPr/>
            </a:pPr>
            <a:endParaRPr lang="en-US" dirty="0"/>
          </a:p>
        </p:txBody>
      </p:sp>
      <p:sp>
        <p:nvSpPr>
          <p:cNvPr id="6" name="Slide Number Placeholder 5"/>
          <p:cNvSpPr>
            <a:spLocks noGrp="1"/>
          </p:cNvSpPr>
          <p:nvPr>
            <p:ph type="sldNum" sz="quarter" idx="12"/>
          </p:nvPr>
        </p:nvSpPr>
        <p:spPr/>
        <p:txBody>
          <a:bodyPr/>
          <a:lstStyle>
            <a:lvl1pPr>
              <a:defRPr/>
            </a:lvl1pPr>
          </a:lstStyle>
          <a:p>
            <a:pPr>
              <a:defRPr/>
            </a:pPr>
            <a:fld id="{042F4DD1-60A7-43F3-8E57-76D313B57593}" type="slidenum">
              <a:rPr lang="en-US"/>
              <a:pPr>
                <a:defRPr/>
              </a:pPr>
              <a:t>‹#›</a:t>
            </a:fld>
            <a:endParaRPr lang="en-US" dirty="0"/>
          </a:p>
        </p:txBody>
      </p:sp>
    </p:spTree>
    <p:extLst>
      <p:ext uri="{BB962C8B-B14F-4D97-AF65-F5344CB8AC3E}">
        <p14:creationId xmlns:p14="http://schemas.microsoft.com/office/powerpoint/2010/main" val="1431522802"/>
      </p:ext>
    </p:extLst>
  </p:cSld>
  <p:clrMapOvr>
    <a:masterClrMapping/>
  </p:clrMapOvr>
  <p:hf hdr="0" ftr="0" dt="0"/>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Straight Connector 3"/>
          <p:cNvSpPr>
            <a:spLocks noChangeShapeType="1"/>
          </p:cNvSpPr>
          <p:nvPr/>
        </p:nvSpPr>
        <p:spPr bwMode="auto">
          <a:xfrm>
            <a:off x="609600" y="6353175"/>
            <a:ext cx="10972800" cy="0"/>
          </a:xfrm>
          <a:prstGeom prst="line">
            <a:avLst/>
          </a:prstGeom>
          <a:noFill/>
          <a:ln w="9525" cap="flat" cmpd="sng" algn="ctr">
            <a:solidFill>
              <a:schemeClr val="accent2"/>
            </a:solidFill>
            <a:prstDash val="dash"/>
            <a:round/>
            <a:headEnd type="none" w="med" len="med"/>
            <a:tailEnd type="none" w="med" len="med"/>
          </a:ln>
          <a:effectLst/>
        </p:spPr>
        <p:txBody>
          <a:bodyPr/>
          <a:lstStyle/>
          <a:p>
            <a:pPr>
              <a:defRPr/>
            </a:pPr>
            <a:endParaRPr lang="en-US" sz="1800" dirty="0"/>
          </a:p>
        </p:txBody>
      </p:sp>
      <p:sp>
        <p:nvSpPr>
          <p:cNvPr id="5" name="Isosceles Triangle 4"/>
          <p:cNvSpPr>
            <a:spLocks noChangeAspect="1"/>
          </p:cNvSpPr>
          <p:nvPr/>
        </p:nvSpPr>
        <p:spPr>
          <a:xfrm rot="5400000">
            <a:off x="590550" y="6447367"/>
            <a:ext cx="190500" cy="160867"/>
          </a:xfrm>
          <a:prstGeom prst="triangle">
            <a:avLst>
              <a:gd name="adj" fmla="val 50000"/>
            </a:avLst>
          </a:prstGeom>
          <a:solidFill>
            <a:schemeClr val="accent2"/>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dirty="0"/>
          </a:p>
        </p:txBody>
      </p:sp>
      <p:sp>
        <p:nvSpPr>
          <p:cNvPr id="6" name="Straight Connector 5"/>
          <p:cNvSpPr>
            <a:spLocks noChangeShapeType="1"/>
          </p:cNvSpPr>
          <p:nvPr/>
        </p:nvSpPr>
        <p:spPr bwMode="auto">
          <a:xfrm rot="5400000">
            <a:off x="5816071" y="3201988"/>
            <a:ext cx="5851525" cy="0"/>
          </a:xfrm>
          <a:prstGeom prst="line">
            <a:avLst/>
          </a:prstGeom>
          <a:noFill/>
          <a:ln w="9525" cap="flat" cmpd="sng" algn="ctr">
            <a:solidFill>
              <a:schemeClr val="accent2"/>
            </a:solidFill>
            <a:prstDash val="dash"/>
            <a:round/>
            <a:headEnd type="none" w="med" len="med"/>
            <a:tailEnd type="none" w="med" len="med"/>
          </a:ln>
          <a:effectLst/>
        </p:spPr>
        <p:txBody>
          <a:bodyPr/>
          <a:lstStyle/>
          <a:p>
            <a:pPr>
              <a:defRPr/>
            </a:pPr>
            <a:endParaRPr lang="en-US" sz="1800" dirty="0"/>
          </a:p>
        </p:txBody>
      </p:sp>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8534401" y="6356351"/>
            <a:ext cx="3052233" cy="365125"/>
          </a:xfrm>
          <a:prstGeom prst="rect">
            <a:avLst/>
          </a:prstGeom>
        </p:spPr>
        <p:txBody>
          <a:bodyPr/>
          <a:lstStyle>
            <a:lvl1pPr>
              <a:defRPr/>
            </a:lvl1pPr>
          </a:lstStyle>
          <a:p>
            <a:pPr>
              <a:defRPr/>
            </a:pPr>
            <a:fld id="{F271F4F2-04B2-4CEB-BC0C-4DEC0B8C40FE}" type="datetimeFigureOut">
              <a:rPr lang="en-US"/>
              <a:pPr>
                <a:defRPr/>
              </a:pPr>
              <a:t>4/7/2019</a:t>
            </a:fld>
            <a:endParaRPr lang="en-US" dirty="0"/>
          </a:p>
        </p:txBody>
      </p:sp>
      <p:sp>
        <p:nvSpPr>
          <p:cNvPr id="8" name="Footer Placeholder 4"/>
          <p:cNvSpPr>
            <a:spLocks noGrp="1"/>
          </p:cNvSpPr>
          <p:nvPr>
            <p:ph type="ftr" sz="quarter" idx="11"/>
          </p:nvPr>
        </p:nvSpPr>
        <p:spPr>
          <a:xfrm>
            <a:off x="3865033" y="6356351"/>
            <a:ext cx="4673600" cy="365125"/>
          </a:xfrm>
          <a:prstGeom prst="rect">
            <a:avLst/>
          </a:prstGeom>
        </p:spPr>
        <p:txBody>
          <a:bodyPr/>
          <a:lstStyle>
            <a:lvl1pPr>
              <a:defRPr/>
            </a:lvl1pPr>
          </a:lstStyle>
          <a:p>
            <a:pPr>
              <a:defRPr/>
            </a:pPr>
            <a:endParaRPr lang="en-US" dirty="0"/>
          </a:p>
        </p:txBody>
      </p:sp>
      <p:sp>
        <p:nvSpPr>
          <p:cNvPr id="9" name="Slide Number Placeholder 5"/>
          <p:cNvSpPr>
            <a:spLocks noGrp="1"/>
          </p:cNvSpPr>
          <p:nvPr>
            <p:ph type="sldNum" sz="quarter" idx="12"/>
          </p:nvPr>
        </p:nvSpPr>
        <p:spPr/>
        <p:txBody>
          <a:bodyPr/>
          <a:lstStyle>
            <a:lvl1pPr>
              <a:defRPr/>
            </a:lvl1pPr>
          </a:lstStyle>
          <a:p>
            <a:pPr>
              <a:defRPr/>
            </a:pPr>
            <a:fld id="{A9ADC3D1-AC4E-4639-B314-35E87B82A791}" type="slidenum">
              <a:rPr lang="en-US"/>
              <a:pPr>
                <a:defRPr/>
              </a:pPr>
              <a:t>‹#›</a:t>
            </a:fld>
            <a:endParaRPr lang="en-US" dirty="0"/>
          </a:p>
        </p:txBody>
      </p:sp>
    </p:spTree>
    <p:extLst>
      <p:ext uri="{BB962C8B-B14F-4D97-AF65-F5344CB8AC3E}">
        <p14:creationId xmlns:p14="http://schemas.microsoft.com/office/powerpoint/2010/main" val="2462378569"/>
      </p:ext>
    </p:extLst>
  </p:cSld>
  <p:clrMapOvr>
    <a:masterClrMapping/>
  </p:clrMapOvr>
  <p:hf hdr="0" ftr="0" dt="0"/>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type="title" preserve="1">
  <p:cSld name="1_Title Slide">
    <p:spTree>
      <p:nvGrpSpPr>
        <p:cNvPr id="1" name=""/>
        <p:cNvGrpSpPr/>
        <p:nvPr/>
      </p:nvGrpSpPr>
      <p:grpSpPr>
        <a:xfrm>
          <a:off x="0" y="0"/>
          <a:ext cx="0" cy="0"/>
          <a:chOff x="0" y="0"/>
          <a:chExt cx="0" cy="0"/>
        </a:xfrm>
      </p:grpSpPr>
      <p:grpSp>
        <p:nvGrpSpPr>
          <p:cNvPr id="17" name="Group 16"/>
          <p:cNvGrpSpPr/>
          <p:nvPr/>
        </p:nvGrpSpPr>
        <p:grpSpPr>
          <a:xfrm>
            <a:off x="266700" y="212725"/>
            <a:ext cx="11658600" cy="6445250"/>
            <a:chOff x="200025" y="212725"/>
            <a:chExt cx="8743950" cy="6445250"/>
          </a:xfrm>
        </p:grpSpPr>
        <p:pic>
          <p:nvPicPr>
            <p:cNvPr id="12" name="Picture 11"/>
            <p:cNvPicPr preferRelativeResize="0">
              <a:picLocks/>
            </p:cNvPicPr>
            <p:nvPr/>
          </p:nvPicPr>
          <p:blipFill>
            <a:blip r:embed="rId4" cstate="print">
              <a:extLst>
                <a:ext uri="{28A0092B-C50C-407E-A947-70E740481C1C}">
                  <a14:useLocalDpi xmlns:a14="http://schemas.microsoft.com/office/drawing/2010/main" val="0"/>
                </a:ext>
              </a:extLst>
            </a:blip>
            <a:stretch>
              <a:fillRect/>
            </a:stretch>
          </p:blipFill>
          <p:spPr>
            <a:xfrm>
              <a:off x="6127623" y="212725"/>
              <a:ext cx="2816352" cy="1847088"/>
            </a:xfrm>
            <a:prstGeom prst="rect">
              <a:avLst/>
            </a:prstGeom>
          </p:spPr>
        </p:pic>
        <p:pic>
          <p:nvPicPr>
            <p:cNvPr id="18" name="Picture 17"/>
            <p:cNvPicPr preferRelativeResize="0">
              <a:picLocks/>
            </p:cNvPicPr>
            <p:nvPr/>
          </p:nvPicPr>
          <p:blipFill>
            <a:blip r:embed="rId5" cstate="print">
              <a:extLst>
                <a:ext uri="{28A0092B-C50C-407E-A947-70E740481C1C}">
                  <a14:useLocalDpi xmlns:a14="http://schemas.microsoft.com/office/drawing/2010/main" val="0"/>
                </a:ext>
              </a:extLst>
            </a:blip>
            <a:stretch>
              <a:fillRect/>
            </a:stretch>
          </p:blipFill>
          <p:spPr>
            <a:xfrm>
              <a:off x="3174873" y="212725"/>
              <a:ext cx="2816352" cy="1847088"/>
            </a:xfrm>
            <a:prstGeom prst="rect">
              <a:avLst/>
            </a:prstGeom>
          </p:spPr>
        </p:pic>
        <p:sp>
          <p:nvSpPr>
            <p:cNvPr id="10" name="Rectangle 9"/>
            <p:cNvSpPr/>
            <p:nvPr/>
          </p:nvSpPr>
          <p:spPr bwMode="auto">
            <a:xfrm>
              <a:off x="200025" y="2179638"/>
              <a:ext cx="5791200" cy="2505075"/>
            </a:xfrm>
            <a:prstGeom prst="rect">
              <a:avLst/>
            </a:prstGeom>
            <a:solidFill>
              <a:srgbClr val="FF0000"/>
            </a:solidFill>
            <a:ln w="9525" cap="flat" cmpd="sng" algn="ctr">
              <a:noFill/>
              <a:prstDash val="solid"/>
              <a:round/>
              <a:headEnd type="none" w="med" len="med"/>
              <a:tailEnd type="none" w="med" len="med"/>
            </a:ln>
            <a:effectLst/>
          </p:spPr>
          <p:txBody>
            <a:bodyPr vert="horz" wrap="square" lIns="92065" tIns="46033" rIns="92065" bIns="46033"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1" i="0" u="none" strike="noStrike" cap="none" normalizeH="0" baseline="0" dirty="0">
                <a:ln>
                  <a:noFill/>
                </a:ln>
                <a:solidFill>
                  <a:schemeClr val="bg1"/>
                </a:solidFill>
                <a:effectLst/>
                <a:latin typeface="Arial" charset="0"/>
                <a:cs typeface="Arial" charset="0"/>
              </a:endParaRPr>
            </a:p>
          </p:txBody>
        </p:sp>
        <p:pic>
          <p:nvPicPr>
            <p:cNvPr id="13" name="Picture 1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3171825" y="4818063"/>
              <a:ext cx="2819400" cy="1839912"/>
            </a:xfrm>
            <a:prstGeom prst="rect">
              <a:avLst/>
            </a:prstGeom>
          </p:spPr>
        </p:pic>
        <p:pic>
          <p:nvPicPr>
            <p:cNvPr id="15" name="Picture 1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00026" y="212725"/>
              <a:ext cx="2828924" cy="1847850"/>
            </a:xfrm>
            <a:prstGeom prst="rect">
              <a:avLst/>
            </a:prstGeom>
          </p:spPr>
        </p:pic>
        <p:pic>
          <p:nvPicPr>
            <p:cNvPr id="16" name="Picture 15"/>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6126163" y="2179637"/>
              <a:ext cx="2817811" cy="4478337"/>
            </a:xfrm>
            <a:prstGeom prst="rect">
              <a:avLst/>
            </a:prstGeom>
          </p:spPr>
        </p:pic>
        <p:pic>
          <p:nvPicPr>
            <p:cNvPr id="3" name="Picture 2"/>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3938960" y="3774687"/>
              <a:ext cx="2047977" cy="1097280"/>
            </a:xfrm>
            <a:prstGeom prst="rect">
              <a:avLst/>
            </a:prstGeom>
          </p:spPr>
        </p:pic>
        <p:pic>
          <p:nvPicPr>
            <p:cNvPr id="5" name="Picture 4"/>
            <p:cNvPicPr preferRelativeResize="0">
              <a:picLocks/>
            </p:cNvPicPr>
            <p:nvPr/>
          </p:nvPicPr>
          <p:blipFill>
            <a:blip r:embed="rId10" cstate="print">
              <a:extLst>
                <a:ext uri="{28A0092B-C50C-407E-A947-70E740481C1C}">
                  <a14:useLocalDpi xmlns:a14="http://schemas.microsoft.com/office/drawing/2010/main" val="0"/>
                </a:ext>
              </a:extLst>
            </a:blip>
            <a:stretch>
              <a:fillRect/>
            </a:stretch>
          </p:blipFill>
          <p:spPr>
            <a:xfrm>
              <a:off x="200026" y="4820031"/>
              <a:ext cx="2816352" cy="1837944"/>
            </a:xfrm>
            <a:prstGeom prst="rect">
              <a:avLst/>
            </a:prstGeom>
          </p:spPr>
        </p:pic>
      </p:grpSp>
      <p:sp>
        <p:nvSpPr>
          <p:cNvPr id="176134" name="Rectangle 6"/>
          <p:cNvSpPr>
            <a:spLocks noGrp="1" noChangeArrowheads="1"/>
          </p:cNvSpPr>
          <p:nvPr>
            <p:ph type="ctrTitle"/>
            <p:custDataLst>
              <p:tags r:id="rId1"/>
            </p:custDataLst>
          </p:nvPr>
        </p:nvSpPr>
        <p:spPr>
          <a:xfrm>
            <a:off x="431410" y="2179638"/>
            <a:ext cx="7218223" cy="1309151"/>
          </a:xfrm>
        </p:spPr>
        <p:txBody>
          <a:bodyPr anchor="ctr"/>
          <a:lstStyle>
            <a:lvl1pPr algn="l">
              <a:lnSpc>
                <a:spcPct val="100000"/>
              </a:lnSpc>
              <a:defRPr sz="3200" b="1">
                <a:solidFill>
                  <a:schemeClr val="bg1"/>
                </a:solidFill>
              </a:defRPr>
            </a:lvl1pPr>
          </a:lstStyle>
          <a:p>
            <a:r>
              <a:rPr lang="en-US"/>
              <a:t>Click to edit Master title style</a:t>
            </a:r>
            <a:endParaRPr lang="en-US" dirty="0"/>
          </a:p>
        </p:txBody>
      </p:sp>
      <p:sp>
        <p:nvSpPr>
          <p:cNvPr id="176135" name="Rectangle 7"/>
          <p:cNvSpPr>
            <a:spLocks noGrp="1" noChangeArrowheads="1"/>
          </p:cNvSpPr>
          <p:nvPr>
            <p:ph type="subTitle" idx="1"/>
            <p:custDataLst>
              <p:tags r:id="rId2"/>
            </p:custDataLst>
          </p:nvPr>
        </p:nvSpPr>
        <p:spPr>
          <a:xfrm>
            <a:off x="431410" y="3642231"/>
            <a:ext cx="4445389" cy="696912"/>
          </a:xfrm>
        </p:spPr>
        <p:txBody>
          <a:bodyPr/>
          <a:lstStyle>
            <a:lvl1pPr marL="0" indent="0">
              <a:buFontTx/>
              <a:buNone/>
              <a:defRPr sz="2000">
                <a:solidFill>
                  <a:schemeClr val="bg1"/>
                </a:solidFill>
              </a:defRPr>
            </a:lvl1pPr>
          </a:lstStyle>
          <a:p>
            <a:r>
              <a:rPr lang="en-US"/>
              <a:t>Click to edit Master subtitle style</a:t>
            </a:r>
            <a:endParaRPr lang="en-US" dirty="0"/>
          </a:p>
        </p:txBody>
      </p:sp>
    </p:spTree>
    <p:extLst>
      <p:ext uri="{BB962C8B-B14F-4D97-AF65-F5344CB8AC3E}">
        <p14:creationId xmlns:p14="http://schemas.microsoft.com/office/powerpoint/2010/main" val="2955829397"/>
      </p:ext>
    </p:extLst>
  </p:cSld>
  <p:clrMapOvr>
    <a:masterClrMapping/>
  </p:clrMapOvr>
  <p:transition>
    <p:fade/>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p:cSld name="Title picture">
    <p:spTree>
      <p:nvGrpSpPr>
        <p:cNvPr id="1" name=""/>
        <p:cNvGrpSpPr/>
        <p:nvPr/>
      </p:nvGrpSpPr>
      <p:grpSpPr>
        <a:xfrm>
          <a:off x="0" y="0"/>
          <a:ext cx="0" cy="0"/>
          <a:chOff x="0" y="0"/>
          <a:chExt cx="0" cy="0"/>
        </a:xfrm>
      </p:grpSpPr>
      <p:pic>
        <p:nvPicPr>
          <p:cNvPr id="31" name="Grafik 30"/>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27" y="0"/>
            <a:ext cx="12190196" cy="6857128"/>
          </a:xfrm>
          <a:prstGeom prst="rect">
            <a:avLst/>
          </a:prstGeom>
        </p:spPr>
      </p:pic>
      <p:sp>
        <p:nvSpPr>
          <p:cNvPr id="4" name="cdtRectangle 115 Id57350"/>
          <p:cNvSpPr>
            <a:spLocks noGrp="1" noChangeArrowheads="1"/>
          </p:cNvSpPr>
          <p:nvPr>
            <p:ph type="ctrTitle"/>
            <p:custDataLst>
              <p:tags r:id="rId1"/>
            </p:custDataLst>
          </p:nvPr>
        </p:nvSpPr>
        <p:spPr bwMode="ltGray">
          <a:xfrm>
            <a:off x="626736" y="4139931"/>
            <a:ext cx="6476627" cy="1662564"/>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216000" tIns="90000" rIns="216000" bIns="216000" anchor="b" anchorCtr="0">
            <a:spAutoFit/>
          </a:bodyPr>
          <a:lstStyle>
            <a:lvl1pPr>
              <a:defRPr sz="4398" smtClean="0">
                <a:solidFill>
                  <a:srgbClr val="FFFFFF"/>
                </a:solidFill>
                <a:latin typeface="Arial" pitchFamily="34" charset="0"/>
              </a:defRPr>
            </a:lvl1pPr>
          </a:lstStyle>
          <a:p>
            <a:r>
              <a:rPr lang="en-US"/>
              <a:t>Click to edit Master title style</a:t>
            </a:r>
            <a:endParaRPr lang="en-US" dirty="0"/>
          </a:p>
        </p:txBody>
      </p:sp>
      <p:sp>
        <p:nvSpPr>
          <p:cNvPr id="5" name="cdtText Box 101 Id11"/>
          <p:cNvSpPr txBox="1">
            <a:spLocks noChangeArrowheads="1"/>
          </p:cNvSpPr>
          <p:nvPr>
            <p:custDataLst>
              <p:tags r:id="rId2"/>
            </p:custDataLst>
          </p:nvPr>
        </p:nvSpPr>
        <p:spPr bwMode="auto">
          <a:xfrm>
            <a:off x="6096000" y="0"/>
            <a:ext cx="1587" cy="1588"/>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35981" rIns="0" bIns="0">
            <a:noAutofit/>
          </a:bodyPr>
          <a:lstStyle/>
          <a:p>
            <a:pPr algn="ctr">
              <a:buClrTx/>
              <a:buFontTx/>
              <a:buNone/>
            </a:pPr>
            <a:endParaRPr lang="en-US" sz="1099" b="1" dirty="0">
              <a:solidFill>
                <a:srgbClr val="990000"/>
              </a:solidFill>
            </a:endParaRPr>
          </a:p>
        </p:txBody>
      </p:sp>
      <p:sp>
        <p:nvSpPr>
          <p:cNvPr id="9" name="Textplatzhalter 57343"/>
          <p:cNvSpPr>
            <a:spLocks noGrp="1"/>
          </p:cNvSpPr>
          <p:nvPr>
            <p:ph type="body" sz="quarter" idx="12" hasCustomPrompt="1"/>
          </p:nvPr>
        </p:nvSpPr>
        <p:spPr>
          <a:xfrm>
            <a:off x="626736" y="5907600"/>
            <a:ext cx="6476627" cy="324000"/>
          </a:xfrm>
          <a:solidFill>
            <a:schemeClr val="bg1">
              <a:alpha val="85000"/>
            </a:schemeClr>
          </a:solidFill>
        </p:spPr>
        <p:txBody>
          <a:bodyPr lIns="216000" tIns="90000" rIns="216000" bIns="46800"/>
          <a:lstStyle>
            <a:lvl1pPr algn="r">
              <a:lnSpc>
                <a:spcPct val="100000"/>
              </a:lnSpc>
              <a:defRPr sz="999" b="1"/>
            </a:lvl1pPr>
            <a:lvl2pPr marL="1587" indent="0">
              <a:buNone/>
              <a:defRPr/>
            </a:lvl2pPr>
          </a:lstStyle>
          <a:p>
            <a:pPr lvl="0"/>
            <a:r>
              <a:rPr lang="de-DE" dirty="0" err="1"/>
              <a:t>Realize</a:t>
            </a:r>
            <a:r>
              <a:rPr lang="de-DE" dirty="0"/>
              <a:t> </a:t>
            </a:r>
            <a:r>
              <a:rPr lang="de-DE" dirty="0" err="1"/>
              <a:t>innovation</a:t>
            </a:r>
            <a:r>
              <a:rPr lang="de-DE" dirty="0"/>
              <a:t>.</a:t>
            </a:r>
          </a:p>
        </p:txBody>
      </p:sp>
      <p:grpSp>
        <p:nvGrpSpPr>
          <p:cNvPr id="34" name="Group 33"/>
          <p:cNvGrpSpPr>
            <a:grpSpLocks noChangeAspect="1"/>
          </p:cNvGrpSpPr>
          <p:nvPr/>
        </p:nvGrpSpPr>
        <p:grpSpPr bwMode="auto">
          <a:xfrm>
            <a:off x="9550189" y="323850"/>
            <a:ext cx="2157876" cy="914400"/>
            <a:chOff x="6019" y="204"/>
            <a:chExt cx="1360" cy="576"/>
          </a:xfrm>
        </p:grpSpPr>
        <p:sp>
          <p:nvSpPr>
            <p:cNvPr id="35" name="AutoShape 32"/>
            <p:cNvSpPr>
              <a:spLocks noChangeAspect="1" noChangeArrowheads="1" noTextEdit="1"/>
            </p:cNvSpPr>
            <p:nvPr/>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6" name="Rectangle 34"/>
            <p:cNvSpPr>
              <a:spLocks noChangeArrowheads="1"/>
            </p:cNvSpPr>
            <p:nvPr/>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7" name="Freeform 35"/>
            <p:cNvSpPr>
              <a:spLocks/>
            </p:cNvSpPr>
            <p:nvPr/>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8" name="Freeform 36"/>
            <p:cNvSpPr>
              <a:spLocks/>
            </p:cNvSpPr>
            <p:nvPr/>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9" name="Freeform 37"/>
            <p:cNvSpPr>
              <a:spLocks/>
            </p:cNvSpPr>
            <p:nvPr/>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0" name="Freeform 38"/>
            <p:cNvSpPr>
              <a:spLocks/>
            </p:cNvSpPr>
            <p:nvPr/>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1" name="Freeform 39"/>
            <p:cNvSpPr>
              <a:spLocks/>
            </p:cNvSpPr>
            <p:nvPr/>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2" name="Freeform 40"/>
            <p:cNvSpPr>
              <a:spLocks/>
            </p:cNvSpPr>
            <p:nvPr/>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3" name="Freeform 41"/>
            <p:cNvSpPr>
              <a:spLocks/>
            </p:cNvSpPr>
            <p:nvPr/>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4" name="Freeform 42"/>
            <p:cNvSpPr>
              <a:spLocks/>
            </p:cNvSpPr>
            <p:nvPr/>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5" name="Freeform 43"/>
            <p:cNvSpPr>
              <a:spLocks/>
            </p:cNvSpPr>
            <p:nvPr/>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6" name="Freeform 44"/>
            <p:cNvSpPr>
              <a:spLocks/>
            </p:cNvSpPr>
            <p:nvPr/>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7" name="Freeform 45"/>
            <p:cNvSpPr>
              <a:spLocks/>
            </p:cNvSpPr>
            <p:nvPr/>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8" name="Freeform 46"/>
            <p:cNvSpPr>
              <a:spLocks/>
            </p:cNvSpPr>
            <p:nvPr/>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9" name="Freeform 47"/>
            <p:cNvSpPr>
              <a:spLocks/>
            </p:cNvSpPr>
            <p:nvPr/>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0" name="Freeform 48"/>
            <p:cNvSpPr>
              <a:spLocks/>
            </p:cNvSpPr>
            <p:nvPr/>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1" name="Freeform 49"/>
            <p:cNvSpPr>
              <a:spLocks/>
            </p:cNvSpPr>
            <p:nvPr/>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2" name="Freeform 50"/>
            <p:cNvSpPr>
              <a:spLocks/>
            </p:cNvSpPr>
            <p:nvPr/>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3" name="Freeform 51"/>
            <p:cNvSpPr>
              <a:spLocks/>
            </p:cNvSpPr>
            <p:nvPr/>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4" name="Freeform 52"/>
            <p:cNvSpPr>
              <a:spLocks/>
            </p:cNvSpPr>
            <p:nvPr/>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5" name="Freeform 53"/>
            <p:cNvSpPr>
              <a:spLocks/>
            </p:cNvSpPr>
            <p:nvPr/>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6" name="Freeform 54"/>
            <p:cNvSpPr>
              <a:spLocks/>
            </p:cNvSpPr>
            <p:nvPr/>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78" name="Freeform 55"/>
            <p:cNvSpPr>
              <a:spLocks/>
            </p:cNvSpPr>
            <p:nvPr/>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79" name="Freeform 56"/>
            <p:cNvSpPr>
              <a:spLocks/>
            </p:cNvSpPr>
            <p:nvPr/>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80" name="Freeform 57"/>
            <p:cNvSpPr>
              <a:spLocks/>
            </p:cNvSpPr>
            <p:nvPr/>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81" name="Freeform 58"/>
            <p:cNvSpPr>
              <a:spLocks/>
            </p:cNvSpPr>
            <p:nvPr/>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82" name="Freeform 59"/>
            <p:cNvSpPr>
              <a:spLocks/>
            </p:cNvSpPr>
            <p:nvPr/>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
        <p:nvSpPr>
          <p:cNvPr id="85" name="Textplatzhalter 13"/>
          <p:cNvSpPr>
            <a:spLocks noGrp="1"/>
          </p:cNvSpPr>
          <p:nvPr>
            <p:ph type="body" sz="quarter" idx="13"/>
          </p:nvPr>
        </p:nvSpPr>
        <p:spPr>
          <a:xfrm>
            <a:off x="842152" y="5907600"/>
            <a:ext cx="2626924" cy="324000"/>
          </a:xfrm>
        </p:spPr>
        <p:txBody>
          <a:bodyPr anchor="ctr" anchorCtr="0"/>
          <a:lstStyle>
            <a:lvl1pPr>
              <a:defRPr sz="999" b="1"/>
            </a:lvl1pPr>
          </a:lstStyle>
          <a:p>
            <a:pPr lvl="0"/>
            <a:r>
              <a:rPr lang="en-US" noProof="0"/>
              <a:t>Click to edit Master text styles</a:t>
            </a:r>
          </a:p>
        </p:txBody>
      </p:sp>
      <p:grpSp>
        <p:nvGrpSpPr>
          <p:cNvPr id="107" name="Gruppieren 66"/>
          <p:cNvGrpSpPr/>
          <p:nvPr/>
        </p:nvGrpSpPr>
        <p:grpSpPr>
          <a:xfrm>
            <a:off x="-215888" y="-216000"/>
            <a:ext cx="12622226" cy="7290000"/>
            <a:chOff x="-216000" y="-216000"/>
            <a:chExt cx="12628800" cy="7290000"/>
          </a:xfrm>
        </p:grpSpPr>
        <p:cxnSp>
          <p:nvCxnSpPr>
            <p:cNvPr id="108" name="Gerade Verbindung 67"/>
            <p:cNvCxnSpPr/>
            <p:nvPr/>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9" name="Gerade Verbindung 68"/>
            <p:cNvCxnSpPr/>
            <p:nvPr/>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10" name="Gerade Verbindung 69"/>
            <p:cNvCxnSpPr/>
            <p:nvPr/>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11" name="Gerade Verbindung 70"/>
            <p:cNvCxnSpPr/>
            <p:nvPr/>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12" name="Gerade Verbindung 71"/>
            <p:cNvCxnSpPr/>
            <p:nvPr/>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13" name="Gerade Verbindung 72"/>
            <p:cNvCxnSpPr/>
            <p:nvPr/>
          </p:nvCxnSpPr>
          <p:spPr bwMode="auto">
            <a:xfrm rot="5400000">
              <a:off x="123228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14" name="Gerade Verbindung 73"/>
            <p:cNvCxnSpPr/>
            <p:nvPr/>
          </p:nvCxnSpPr>
          <p:spPr bwMode="auto">
            <a:xfrm rot="5400000">
              <a:off x="12322800" y="945844"/>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15" name="Gerade Verbindung 74"/>
            <p:cNvCxnSpPr/>
            <p:nvPr/>
          </p:nvCxnSpPr>
          <p:spPr bwMode="auto">
            <a:xfrm rot="5400000">
              <a:off x="123228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16" name="Gerade Verbindung 75"/>
            <p:cNvCxnSpPr/>
            <p:nvPr/>
          </p:nvCxnSpPr>
          <p:spPr bwMode="auto">
            <a:xfrm rot="5400000">
              <a:off x="123228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17" name="Gerade Verbindung 76"/>
            <p:cNvCxnSpPr/>
            <p:nvPr/>
          </p:nvCxnSpPr>
          <p:spPr bwMode="auto">
            <a:xfrm rot="5400000">
              <a:off x="123228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18" name="Gerade Verbindung 77"/>
            <p:cNvCxnSpPr/>
            <p:nvPr/>
          </p:nvCxnSpPr>
          <p:spPr bwMode="auto">
            <a:xfrm rot="5400000">
              <a:off x="123228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19" name="Gerade Verbindung 78"/>
            <p:cNvCxnSpPr/>
            <p:nvPr/>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20" name="Gerade Verbindung 79"/>
            <p:cNvCxnSpPr/>
            <p:nvPr/>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21" name="Gerade Verbindung 80"/>
            <p:cNvCxnSpPr/>
            <p:nvPr/>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22" name="Gerade Verbindung 81"/>
            <p:cNvCxnSpPr/>
            <p:nvPr/>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23" name="Gerade Verbindung 82"/>
            <p:cNvCxnSpPr/>
            <p:nvPr/>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24" name="Gerade Verbindung 83"/>
            <p:cNvCxnSpPr/>
            <p:nvPr/>
          </p:nvCxnSpPr>
          <p:spPr bwMode="auto">
            <a:xfrm rot="5400000">
              <a:off x="-1260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25" name="Gerade Verbindung 84"/>
            <p:cNvCxnSpPr/>
            <p:nvPr/>
          </p:nvCxnSpPr>
          <p:spPr bwMode="auto">
            <a:xfrm rot="5400000">
              <a:off x="-1260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26" name="Gerade Verbindung 85"/>
            <p:cNvCxnSpPr/>
            <p:nvPr/>
          </p:nvCxnSpPr>
          <p:spPr bwMode="auto">
            <a:xfrm rot="5400000">
              <a:off x="-1260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27" name="Gerade Verbindung 86"/>
            <p:cNvCxnSpPr/>
            <p:nvPr/>
          </p:nvCxnSpPr>
          <p:spPr bwMode="auto">
            <a:xfrm rot="5400000">
              <a:off x="-1260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28" name="Gerade Verbindung 87"/>
            <p:cNvCxnSpPr/>
            <p:nvPr/>
          </p:nvCxnSpPr>
          <p:spPr bwMode="auto">
            <a:xfrm rot="5400000">
              <a:off x="-1260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29" name="Gerade Verbindung 88"/>
            <p:cNvCxnSpPr/>
            <p:nvPr/>
          </p:nvCxnSpPr>
          <p:spPr bwMode="auto">
            <a:xfrm rot="5400000">
              <a:off x="-1260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Tree>
    <p:extLst>
      <p:ext uri="{BB962C8B-B14F-4D97-AF65-F5344CB8AC3E}">
        <p14:creationId xmlns:p14="http://schemas.microsoft.com/office/powerpoint/2010/main" val="3060666763"/>
      </p:ext>
    </p:extLst>
  </p:cSld>
  <p:clrMapOvr>
    <a:masterClrMapping/>
  </p:clrMapOvr>
  <p:hf hdr="0" ftr="0" dt="0"/>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p:cSld name="Title color fill">
    <p:bg>
      <p:bgPr>
        <a:solidFill>
          <a:schemeClr val="accent2"/>
        </a:solidFill>
        <a:effectLst/>
      </p:bgPr>
    </p:bg>
    <p:spTree>
      <p:nvGrpSpPr>
        <p:cNvPr id="1" name=""/>
        <p:cNvGrpSpPr/>
        <p:nvPr/>
      </p:nvGrpSpPr>
      <p:grpSpPr>
        <a:xfrm>
          <a:off x="0" y="0"/>
          <a:ext cx="0" cy="0"/>
          <a:chOff x="0" y="0"/>
          <a:chExt cx="0" cy="0"/>
        </a:xfrm>
      </p:grpSpPr>
      <p:sp>
        <p:nvSpPr>
          <p:cNvPr id="3" name="cdtRectangle 115 Id57350"/>
          <p:cNvSpPr>
            <a:spLocks noGrp="1" noChangeArrowheads="1"/>
          </p:cNvSpPr>
          <p:nvPr>
            <p:ph type="ctrTitle"/>
            <p:custDataLst>
              <p:tags r:id="rId1"/>
            </p:custDataLst>
          </p:nvPr>
        </p:nvSpPr>
        <p:spPr bwMode="ltGray">
          <a:xfrm>
            <a:off x="626736" y="4139931"/>
            <a:ext cx="6476627" cy="1662564"/>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216000" tIns="90000" rIns="216000" bIns="216000" anchor="b" anchorCtr="0">
            <a:spAutoFit/>
          </a:bodyPr>
          <a:lstStyle>
            <a:lvl1pPr>
              <a:defRPr sz="4398" smtClean="0">
                <a:solidFill>
                  <a:srgbClr val="FFFFFF"/>
                </a:solidFill>
                <a:latin typeface="Arial" pitchFamily="34" charset="0"/>
              </a:defRPr>
            </a:lvl1pPr>
          </a:lstStyle>
          <a:p>
            <a:r>
              <a:rPr lang="en-US"/>
              <a:t>Click to edit Master title style</a:t>
            </a:r>
            <a:endParaRPr lang="en-US" dirty="0"/>
          </a:p>
        </p:txBody>
      </p:sp>
      <p:sp>
        <p:nvSpPr>
          <p:cNvPr id="4" name="cdtText Box 101 Id11"/>
          <p:cNvSpPr txBox="1">
            <a:spLocks noChangeArrowheads="1"/>
          </p:cNvSpPr>
          <p:nvPr>
            <p:custDataLst>
              <p:tags r:id="rId2"/>
            </p:custDataLst>
          </p:nvPr>
        </p:nvSpPr>
        <p:spPr bwMode="auto">
          <a:xfrm>
            <a:off x="6096000" y="0"/>
            <a:ext cx="1587" cy="1588"/>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35981" rIns="0" bIns="0">
            <a:noAutofit/>
          </a:bodyPr>
          <a:lstStyle/>
          <a:p>
            <a:pPr algn="ctr">
              <a:buClrTx/>
              <a:buFontTx/>
              <a:buNone/>
            </a:pPr>
            <a:endParaRPr lang="en-US" sz="1099" b="1" dirty="0">
              <a:solidFill>
                <a:srgbClr val="990000"/>
              </a:solidFill>
            </a:endParaRPr>
          </a:p>
        </p:txBody>
      </p:sp>
      <p:sp>
        <p:nvSpPr>
          <p:cNvPr id="8" name="Textplatzhalter 57343"/>
          <p:cNvSpPr>
            <a:spLocks noGrp="1"/>
          </p:cNvSpPr>
          <p:nvPr>
            <p:ph type="body" sz="quarter" idx="12" hasCustomPrompt="1"/>
          </p:nvPr>
        </p:nvSpPr>
        <p:spPr>
          <a:xfrm>
            <a:off x="626736" y="5907600"/>
            <a:ext cx="6476627" cy="324000"/>
          </a:xfrm>
          <a:solidFill>
            <a:schemeClr val="bg1">
              <a:alpha val="85000"/>
            </a:schemeClr>
          </a:solidFill>
        </p:spPr>
        <p:txBody>
          <a:bodyPr lIns="216000" tIns="90000" rIns="216000" bIns="46800"/>
          <a:lstStyle>
            <a:lvl1pPr algn="r">
              <a:lnSpc>
                <a:spcPct val="100000"/>
              </a:lnSpc>
              <a:defRPr sz="999" b="1"/>
            </a:lvl1pPr>
            <a:lvl2pPr marL="1587" indent="0">
              <a:buNone/>
              <a:defRPr/>
            </a:lvl2pPr>
          </a:lstStyle>
          <a:p>
            <a:pPr lvl="0"/>
            <a:r>
              <a:rPr lang="de-DE"/>
              <a:t>Realize</a:t>
            </a:r>
            <a:r>
              <a:rPr lang="de-DE" dirty="0"/>
              <a:t> </a:t>
            </a:r>
            <a:r>
              <a:rPr lang="de-DE" dirty="0" err="1"/>
              <a:t>innovation</a:t>
            </a:r>
            <a:r>
              <a:rPr lang="de-DE" dirty="0"/>
              <a:t>.</a:t>
            </a:r>
          </a:p>
        </p:txBody>
      </p:sp>
      <p:grpSp>
        <p:nvGrpSpPr>
          <p:cNvPr id="33" name="Group 33"/>
          <p:cNvGrpSpPr>
            <a:grpSpLocks noChangeAspect="1"/>
          </p:cNvGrpSpPr>
          <p:nvPr/>
        </p:nvGrpSpPr>
        <p:grpSpPr bwMode="auto">
          <a:xfrm>
            <a:off x="9550189" y="323850"/>
            <a:ext cx="2157876" cy="914400"/>
            <a:chOff x="6019" y="204"/>
            <a:chExt cx="1360" cy="576"/>
          </a:xfrm>
        </p:grpSpPr>
        <p:sp>
          <p:nvSpPr>
            <p:cNvPr id="34" name="AutoShape 32"/>
            <p:cNvSpPr>
              <a:spLocks noChangeAspect="1" noChangeArrowheads="1" noTextEdit="1"/>
            </p:cNvSpPr>
            <p:nvPr/>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5" name="Rectangle 34"/>
            <p:cNvSpPr>
              <a:spLocks noChangeArrowheads="1"/>
            </p:cNvSpPr>
            <p:nvPr/>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6" name="Freeform 35"/>
            <p:cNvSpPr>
              <a:spLocks/>
            </p:cNvSpPr>
            <p:nvPr/>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7" name="Freeform 36"/>
            <p:cNvSpPr>
              <a:spLocks/>
            </p:cNvSpPr>
            <p:nvPr/>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8" name="Freeform 37"/>
            <p:cNvSpPr>
              <a:spLocks/>
            </p:cNvSpPr>
            <p:nvPr/>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9" name="Freeform 38"/>
            <p:cNvSpPr>
              <a:spLocks/>
            </p:cNvSpPr>
            <p:nvPr/>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0" name="Freeform 39"/>
            <p:cNvSpPr>
              <a:spLocks/>
            </p:cNvSpPr>
            <p:nvPr/>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1" name="Freeform 40"/>
            <p:cNvSpPr>
              <a:spLocks/>
            </p:cNvSpPr>
            <p:nvPr/>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2" name="Freeform 41"/>
            <p:cNvSpPr>
              <a:spLocks/>
            </p:cNvSpPr>
            <p:nvPr/>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3" name="Freeform 42"/>
            <p:cNvSpPr>
              <a:spLocks/>
            </p:cNvSpPr>
            <p:nvPr/>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4" name="Freeform 43"/>
            <p:cNvSpPr>
              <a:spLocks/>
            </p:cNvSpPr>
            <p:nvPr/>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5" name="Freeform 44"/>
            <p:cNvSpPr>
              <a:spLocks/>
            </p:cNvSpPr>
            <p:nvPr/>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6" name="Freeform 45"/>
            <p:cNvSpPr>
              <a:spLocks/>
            </p:cNvSpPr>
            <p:nvPr/>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7" name="Freeform 46"/>
            <p:cNvSpPr>
              <a:spLocks/>
            </p:cNvSpPr>
            <p:nvPr/>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8" name="Freeform 47"/>
            <p:cNvSpPr>
              <a:spLocks/>
            </p:cNvSpPr>
            <p:nvPr/>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9" name="Freeform 48"/>
            <p:cNvSpPr>
              <a:spLocks/>
            </p:cNvSpPr>
            <p:nvPr/>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0" name="Freeform 49"/>
            <p:cNvSpPr>
              <a:spLocks/>
            </p:cNvSpPr>
            <p:nvPr/>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1" name="Freeform 50"/>
            <p:cNvSpPr>
              <a:spLocks/>
            </p:cNvSpPr>
            <p:nvPr/>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2" name="Freeform 51"/>
            <p:cNvSpPr>
              <a:spLocks/>
            </p:cNvSpPr>
            <p:nvPr/>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3" name="Freeform 52"/>
            <p:cNvSpPr>
              <a:spLocks/>
            </p:cNvSpPr>
            <p:nvPr/>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4" name="Freeform 53"/>
            <p:cNvSpPr>
              <a:spLocks/>
            </p:cNvSpPr>
            <p:nvPr/>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5" name="Freeform 54"/>
            <p:cNvSpPr>
              <a:spLocks/>
            </p:cNvSpPr>
            <p:nvPr/>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77" name="Freeform 55"/>
            <p:cNvSpPr>
              <a:spLocks/>
            </p:cNvSpPr>
            <p:nvPr/>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78" name="Freeform 56"/>
            <p:cNvSpPr>
              <a:spLocks/>
            </p:cNvSpPr>
            <p:nvPr/>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79" name="Freeform 57"/>
            <p:cNvSpPr>
              <a:spLocks/>
            </p:cNvSpPr>
            <p:nvPr/>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80" name="Freeform 58"/>
            <p:cNvSpPr>
              <a:spLocks/>
            </p:cNvSpPr>
            <p:nvPr/>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81" name="Freeform 59"/>
            <p:cNvSpPr>
              <a:spLocks/>
            </p:cNvSpPr>
            <p:nvPr/>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
        <p:nvSpPr>
          <p:cNvPr id="83" name="Textplatzhalter 57343"/>
          <p:cNvSpPr>
            <a:spLocks noGrp="1"/>
          </p:cNvSpPr>
          <p:nvPr>
            <p:ph type="body" sz="quarter" idx="13" hasCustomPrompt="1"/>
          </p:nvPr>
        </p:nvSpPr>
        <p:spPr>
          <a:xfrm>
            <a:off x="626737" y="5907600"/>
            <a:ext cx="2338782" cy="324000"/>
          </a:xfrm>
        </p:spPr>
        <p:txBody>
          <a:bodyPr lIns="216000" tIns="90000" rIns="0" bIns="46800"/>
          <a:lstStyle>
            <a:lvl1pPr marL="0" marR="0" indent="0" algn="l" defTabSz="913943" rtl="0" eaLnBrk="1" fontAlgn="base" latinLnBrk="0" hangingPunct="1">
              <a:lnSpc>
                <a:spcPct val="100000"/>
              </a:lnSpc>
              <a:spcBef>
                <a:spcPct val="0"/>
              </a:spcBef>
              <a:spcAft>
                <a:spcPct val="0"/>
              </a:spcAft>
              <a:buClr>
                <a:schemeClr val="accent1"/>
              </a:buClr>
              <a:buSzTx/>
              <a:buFont typeface="Arial" pitchFamily="34" charset="0"/>
              <a:buNone/>
              <a:tabLst/>
              <a:defRPr sz="999" b="1" baseline="0">
                <a:solidFill>
                  <a:schemeClr val="tx1"/>
                </a:solidFill>
              </a:defRPr>
            </a:lvl1pPr>
            <a:lvl2pPr marL="1587" indent="0">
              <a:buNone/>
              <a:defRPr/>
            </a:lvl2pPr>
          </a:lstStyle>
          <a:p>
            <a:r>
              <a:rPr lang="en-US" noProof="0" dirty="0"/>
              <a:t>Restricted © Siemens AG 2017</a:t>
            </a:r>
          </a:p>
        </p:txBody>
      </p:sp>
      <p:grpSp>
        <p:nvGrpSpPr>
          <p:cNvPr id="82" name="Gruppieren 66"/>
          <p:cNvGrpSpPr/>
          <p:nvPr/>
        </p:nvGrpSpPr>
        <p:grpSpPr>
          <a:xfrm>
            <a:off x="-215888" y="-216000"/>
            <a:ext cx="12622226" cy="7290000"/>
            <a:chOff x="-216000" y="-216000"/>
            <a:chExt cx="12628800" cy="7290000"/>
          </a:xfrm>
        </p:grpSpPr>
        <p:cxnSp>
          <p:nvCxnSpPr>
            <p:cNvPr id="84" name="Gerade Verbindung 67"/>
            <p:cNvCxnSpPr/>
            <p:nvPr/>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5" name="Gerade Verbindung 68"/>
            <p:cNvCxnSpPr/>
            <p:nvPr/>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69"/>
            <p:cNvCxnSpPr/>
            <p:nvPr/>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70"/>
            <p:cNvCxnSpPr/>
            <p:nvPr/>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71"/>
            <p:cNvCxnSpPr/>
            <p:nvPr/>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72"/>
            <p:cNvCxnSpPr/>
            <p:nvPr/>
          </p:nvCxnSpPr>
          <p:spPr bwMode="auto">
            <a:xfrm rot="5400000">
              <a:off x="123228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0" name="Gerade Verbindung 73"/>
            <p:cNvCxnSpPr/>
            <p:nvPr/>
          </p:nvCxnSpPr>
          <p:spPr bwMode="auto">
            <a:xfrm rot="5400000">
              <a:off x="12322800" y="945844"/>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1" name="Gerade Verbindung 74"/>
            <p:cNvCxnSpPr/>
            <p:nvPr/>
          </p:nvCxnSpPr>
          <p:spPr bwMode="auto">
            <a:xfrm rot="5400000">
              <a:off x="123228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2" name="Gerade Verbindung 75"/>
            <p:cNvCxnSpPr/>
            <p:nvPr/>
          </p:nvCxnSpPr>
          <p:spPr bwMode="auto">
            <a:xfrm rot="5400000">
              <a:off x="123228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3" name="Gerade Verbindung 76"/>
            <p:cNvCxnSpPr/>
            <p:nvPr/>
          </p:nvCxnSpPr>
          <p:spPr bwMode="auto">
            <a:xfrm rot="5400000">
              <a:off x="123228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4" name="Gerade Verbindung 77"/>
            <p:cNvCxnSpPr/>
            <p:nvPr/>
          </p:nvCxnSpPr>
          <p:spPr bwMode="auto">
            <a:xfrm rot="5400000">
              <a:off x="123228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5" name="Gerade Verbindung 78"/>
            <p:cNvCxnSpPr/>
            <p:nvPr/>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6" name="Gerade Verbindung 79"/>
            <p:cNvCxnSpPr/>
            <p:nvPr/>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7" name="Gerade Verbindung 80"/>
            <p:cNvCxnSpPr/>
            <p:nvPr/>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8" name="Gerade Verbindung 81"/>
            <p:cNvCxnSpPr/>
            <p:nvPr/>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9" name="Gerade Verbindung 82"/>
            <p:cNvCxnSpPr/>
            <p:nvPr/>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0" name="Gerade Verbindung 83"/>
            <p:cNvCxnSpPr/>
            <p:nvPr/>
          </p:nvCxnSpPr>
          <p:spPr bwMode="auto">
            <a:xfrm rot="5400000">
              <a:off x="-1260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1" name="Gerade Verbindung 84"/>
            <p:cNvCxnSpPr/>
            <p:nvPr/>
          </p:nvCxnSpPr>
          <p:spPr bwMode="auto">
            <a:xfrm rot="5400000">
              <a:off x="-1260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2" name="Gerade Verbindung 85"/>
            <p:cNvCxnSpPr/>
            <p:nvPr/>
          </p:nvCxnSpPr>
          <p:spPr bwMode="auto">
            <a:xfrm rot="5400000">
              <a:off x="-1260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3" name="Gerade Verbindung 86"/>
            <p:cNvCxnSpPr/>
            <p:nvPr/>
          </p:nvCxnSpPr>
          <p:spPr bwMode="auto">
            <a:xfrm rot="5400000">
              <a:off x="-1260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4" name="Gerade Verbindung 87"/>
            <p:cNvCxnSpPr/>
            <p:nvPr/>
          </p:nvCxnSpPr>
          <p:spPr bwMode="auto">
            <a:xfrm rot="5400000">
              <a:off x="-1260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5" name="Gerade Verbindung 88"/>
            <p:cNvCxnSpPr/>
            <p:nvPr/>
          </p:nvCxnSpPr>
          <p:spPr bwMode="auto">
            <a:xfrm rot="5400000">
              <a:off x="-1260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Tree>
    <p:extLst>
      <p:ext uri="{BB962C8B-B14F-4D97-AF65-F5344CB8AC3E}">
        <p14:creationId xmlns:p14="http://schemas.microsoft.com/office/powerpoint/2010/main" val="1879195962"/>
      </p:ext>
    </p:extLst>
  </p:cSld>
  <p:clrMapOvr>
    <a:masterClrMapping/>
  </p:clrMapOvr>
  <p:hf hdr="0" ftr="0" dt="0"/>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preserve="1">
  <p:cSld name="Chapter title picture">
    <p:spTree>
      <p:nvGrpSpPr>
        <p:cNvPr id="1" name=""/>
        <p:cNvGrpSpPr/>
        <p:nvPr/>
      </p:nvGrpSpPr>
      <p:grpSpPr>
        <a:xfrm>
          <a:off x="0" y="0"/>
          <a:ext cx="0" cy="0"/>
          <a:chOff x="0" y="0"/>
          <a:chExt cx="0" cy="0"/>
        </a:xfrm>
      </p:grpSpPr>
      <p:pic>
        <p:nvPicPr>
          <p:cNvPr id="31" name="Grafik 30"/>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rot="10800000" flipH="1" flipV="1">
            <a:off x="127" y="1"/>
            <a:ext cx="12190196" cy="6857127"/>
          </a:xfrm>
          <a:prstGeom prst="rect">
            <a:avLst/>
          </a:prstGeom>
        </p:spPr>
      </p:pic>
      <p:sp>
        <p:nvSpPr>
          <p:cNvPr id="4" name="cdtRectangle 115 Id57350"/>
          <p:cNvSpPr>
            <a:spLocks noGrp="1" noChangeArrowheads="1"/>
          </p:cNvSpPr>
          <p:nvPr>
            <p:ph type="ctrTitle"/>
            <p:custDataLst>
              <p:tags r:id="rId1"/>
            </p:custDataLst>
          </p:nvPr>
        </p:nvSpPr>
        <p:spPr bwMode="ltGray">
          <a:xfrm>
            <a:off x="626736" y="4569036"/>
            <a:ext cx="6476627" cy="1662564"/>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216000" tIns="90000" rIns="216000" bIns="216000" anchor="b" anchorCtr="0">
            <a:spAutoFit/>
          </a:bodyPr>
          <a:lstStyle>
            <a:lvl1pPr>
              <a:defRPr sz="4398" smtClean="0">
                <a:solidFill>
                  <a:srgbClr val="FFFFFF"/>
                </a:solidFill>
                <a:latin typeface="Arial" pitchFamily="34" charset="0"/>
              </a:defRPr>
            </a:lvl1pPr>
          </a:lstStyle>
          <a:p>
            <a:r>
              <a:rPr lang="en-US"/>
              <a:t>Click to edit Master title style</a:t>
            </a:r>
            <a:endParaRPr lang="en-US" dirty="0"/>
          </a:p>
        </p:txBody>
      </p:sp>
      <p:sp>
        <p:nvSpPr>
          <p:cNvPr id="5" name="cdtText Box 101 Id11"/>
          <p:cNvSpPr txBox="1">
            <a:spLocks noChangeArrowheads="1"/>
          </p:cNvSpPr>
          <p:nvPr>
            <p:custDataLst>
              <p:tags r:id="rId2"/>
            </p:custDataLst>
          </p:nvPr>
        </p:nvSpPr>
        <p:spPr bwMode="auto">
          <a:xfrm>
            <a:off x="6096000" y="0"/>
            <a:ext cx="1587" cy="1588"/>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35981" rIns="0" bIns="0">
            <a:noAutofit/>
          </a:bodyPr>
          <a:lstStyle/>
          <a:p>
            <a:pPr algn="ctr">
              <a:buClrTx/>
              <a:buFontTx/>
              <a:buNone/>
            </a:pPr>
            <a:endParaRPr lang="en-US" sz="1099" b="1" dirty="0">
              <a:solidFill>
                <a:srgbClr val="990000"/>
              </a:solidFill>
            </a:endParaRPr>
          </a:p>
        </p:txBody>
      </p:sp>
      <p:grpSp>
        <p:nvGrpSpPr>
          <p:cNvPr id="30" name="Group 33"/>
          <p:cNvGrpSpPr>
            <a:grpSpLocks noChangeAspect="1"/>
          </p:cNvGrpSpPr>
          <p:nvPr/>
        </p:nvGrpSpPr>
        <p:grpSpPr bwMode="auto">
          <a:xfrm>
            <a:off x="9550189" y="323850"/>
            <a:ext cx="2157876" cy="914400"/>
            <a:chOff x="6019" y="204"/>
            <a:chExt cx="1360" cy="576"/>
          </a:xfrm>
        </p:grpSpPr>
        <p:sp>
          <p:nvSpPr>
            <p:cNvPr id="34" name="AutoShape 32"/>
            <p:cNvSpPr>
              <a:spLocks noChangeAspect="1" noChangeArrowheads="1" noTextEdit="1"/>
            </p:cNvSpPr>
            <p:nvPr/>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5" name="Rectangle 34"/>
            <p:cNvSpPr>
              <a:spLocks noChangeArrowheads="1"/>
            </p:cNvSpPr>
            <p:nvPr/>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6" name="Freeform 35"/>
            <p:cNvSpPr>
              <a:spLocks/>
            </p:cNvSpPr>
            <p:nvPr/>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7" name="Freeform 36"/>
            <p:cNvSpPr>
              <a:spLocks/>
            </p:cNvSpPr>
            <p:nvPr/>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8" name="Freeform 37"/>
            <p:cNvSpPr>
              <a:spLocks/>
            </p:cNvSpPr>
            <p:nvPr/>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9" name="Freeform 38"/>
            <p:cNvSpPr>
              <a:spLocks/>
            </p:cNvSpPr>
            <p:nvPr/>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0" name="Freeform 39"/>
            <p:cNvSpPr>
              <a:spLocks/>
            </p:cNvSpPr>
            <p:nvPr/>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1" name="Freeform 40"/>
            <p:cNvSpPr>
              <a:spLocks/>
            </p:cNvSpPr>
            <p:nvPr/>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2" name="Freeform 41"/>
            <p:cNvSpPr>
              <a:spLocks/>
            </p:cNvSpPr>
            <p:nvPr/>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3" name="Freeform 42"/>
            <p:cNvSpPr>
              <a:spLocks/>
            </p:cNvSpPr>
            <p:nvPr/>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4" name="Freeform 43"/>
            <p:cNvSpPr>
              <a:spLocks/>
            </p:cNvSpPr>
            <p:nvPr/>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5" name="Freeform 44"/>
            <p:cNvSpPr>
              <a:spLocks/>
            </p:cNvSpPr>
            <p:nvPr/>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6" name="Freeform 45"/>
            <p:cNvSpPr>
              <a:spLocks/>
            </p:cNvSpPr>
            <p:nvPr/>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7" name="Freeform 46"/>
            <p:cNvSpPr>
              <a:spLocks/>
            </p:cNvSpPr>
            <p:nvPr/>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8" name="Freeform 47"/>
            <p:cNvSpPr>
              <a:spLocks/>
            </p:cNvSpPr>
            <p:nvPr/>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9" name="Freeform 48"/>
            <p:cNvSpPr>
              <a:spLocks/>
            </p:cNvSpPr>
            <p:nvPr/>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0" name="Freeform 49"/>
            <p:cNvSpPr>
              <a:spLocks/>
            </p:cNvSpPr>
            <p:nvPr/>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1" name="Freeform 50"/>
            <p:cNvSpPr>
              <a:spLocks/>
            </p:cNvSpPr>
            <p:nvPr/>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2" name="Freeform 51"/>
            <p:cNvSpPr>
              <a:spLocks/>
            </p:cNvSpPr>
            <p:nvPr/>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3" name="Freeform 52"/>
            <p:cNvSpPr>
              <a:spLocks/>
            </p:cNvSpPr>
            <p:nvPr/>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4" name="Freeform 53"/>
            <p:cNvSpPr>
              <a:spLocks/>
            </p:cNvSpPr>
            <p:nvPr/>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5" name="Freeform 54"/>
            <p:cNvSpPr>
              <a:spLocks/>
            </p:cNvSpPr>
            <p:nvPr/>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6" name="Freeform 55"/>
            <p:cNvSpPr>
              <a:spLocks/>
            </p:cNvSpPr>
            <p:nvPr/>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78" name="Freeform 56"/>
            <p:cNvSpPr>
              <a:spLocks/>
            </p:cNvSpPr>
            <p:nvPr/>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79" name="Freeform 57"/>
            <p:cNvSpPr>
              <a:spLocks/>
            </p:cNvSpPr>
            <p:nvPr/>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80" name="Freeform 58"/>
            <p:cNvSpPr>
              <a:spLocks/>
            </p:cNvSpPr>
            <p:nvPr/>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81" name="Freeform 59"/>
            <p:cNvSpPr>
              <a:spLocks/>
            </p:cNvSpPr>
            <p:nvPr/>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grpSp>
        <p:nvGrpSpPr>
          <p:cNvPr id="82" name="Gruppieren 66"/>
          <p:cNvGrpSpPr/>
          <p:nvPr/>
        </p:nvGrpSpPr>
        <p:grpSpPr>
          <a:xfrm>
            <a:off x="-215888" y="-216000"/>
            <a:ext cx="12622226" cy="7290000"/>
            <a:chOff x="-216000" y="-216000"/>
            <a:chExt cx="12628800" cy="7290000"/>
          </a:xfrm>
        </p:grpSpPr>
        <p:cxnSp>
          <p:nvCxnSpPr>
            <p:cNvPr id="83" name="Gerade Verbindung 67"/>
            <p:cNvCxnSpPr/>
            <p:nvPr/>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4" name="Gerade Verbindung 68"/>
            <p:cNvCxnSpPr/>
            <p:nvPr/>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5" name="Gerade Verbindung 69"/>
            <p:cNvCxnSpPr/>
            <p:nvPr/>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70"/>
            <p:cNvCxnSpPr/>
            <p:nvPr/>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71"/>
            <p:cNvCxnSpPr/>
            <p:nvPr/>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72"/>
            <p:cNvCxnSpPr/>
            <p:nvPr/>
          </p:nvCxnSpPr>
          <p:spPr bwMode="auto">
            <a:xfrm rot="5400000">
              <a:off x="123228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73"/>
            <p:cNvCxnSpPr/>
            <p:nvPr/>
          </p:nvCxnSpPr>
          <p:spPr bwMode="auto">
            <a:xfrm rot="5400000">
              <a:off x="12322800" y="945844"/>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0" name="Gerade Verbindung 74"/>
            <p:cNvCxnSpPr/>
            <p:nvPr/>
          </p:nvCxnSpPr>
          <p:spPr bwMode="auto">
            <a:xfrm rot="5400000">
              <a:off x="123228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1" name="Gerade Verbindung 75"/>
            <p:cNvCxnSpPr/>
            <p:nvPr/>
          </p:nvCxnSpPr>
          <p:spPr bwMode="auto">
            <a:xfrm rot="5400000">
              <a:off x="123228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2" name="Gerade Verbindung 76"/>
            <p:cNvCxnSpPr/>
            <p:nvPr/>
          </p:nvCxnSpPr>
          <p:spPr bwMode="auto">
            <a:xfrm rot="5400000">
              <a:off x="123228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3" name="Gerade Verbindung 77"/>
            <p:cNvCxnSpPr/>
            <p:nvPr/>
          </p:nvCxnSpPr>
          <p:spPr bwMode="auto">
            <a:xfrm rot="5400000">
              <a:off x="123228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4" name="Gerade Verbindung 78"/>
            <p:cNvCxnSpPr/>
            <p:nvPr/>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5" name="Gerade Verbindung 79"/>
            <p:cNvCxnSpPr/>
            <p:nvPr/>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6" name="Gerade Verbindung 80"/>
            <p:cNvCxnSpPr/>
            <p:nvPr/>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7" name="Gerade Verbindung 81"/>
            <p:cNvCxnSpPr/>
            <p:nvPr/>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8" name="Gerade Verbindung 82"/>
            <p:cNvCxnSpPr/>
            <p:nvPr/>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9" name="Gerade Verbindung 83"/>
            <p:cNvCxnSpPr/>
            <p:nvPr/>
          </p:nvCxnSpPr>
          <p:spPr bwMode="auto">
            <a:xfrm rot="5400000">
              <a:off x="-1260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0" name="Gerade Verbindung 84"/>
            <p:cNvCxnSpPr/>
            <p:nvPr/>
          </p:nvCxnSpPr>
          <p:spPr bwMode="auto">
            <a:xfrm rot="5400000">
              <a:off x="-1260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1" name="Gerade Verbindung 85"/>
            <p:cNvCxnSpPr/>
            <p:nvPr/>
          </p:nvCxnSpPr>
          <p:spPr bwMode="auto">
            <a:xfrm rot="5400000">
              <a:off x="-1260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2" name="Gerade Verbindung 86"/>
            <p:cNvCxnSpPr/>
            <p:nvPr/>
          </p:nvCxnSpPr>
          <p:spPr bwMode="auto">
            <a:xfrm rot="5400000">
              <a:off x="-1260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3" name="Gerade Verbindung 87"/>
            <p:cNvCxnSpPr/>
            <p:nvPr/>
          </p:nvCxnSpPr>
          <p:spPr bwMode="auto">
            <a:xfrm rot="5400000">
              <a:off x="-1260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4" name="Gerade Verbindung 88"/>
            <p:cNvCxnSpPr/>
            <p:nvPr/>
          </p:nvCxnSpPr>
          <p:spPr bwMode="auto">
            <a:xfrm rot="5400000">
              <a:off x="-1260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Tree>
    <p:extLst>
      <p:ext uri="{BB962C8B-B14F-4D97-AF65-F5344CB8AC3E}">
        <p14:creationId xmlns:p14="http://schemas.microsoft.com/office/powerpoint/2010/main" val="1432342096"/>
      </p:ext>
    </p:extLst>
  </p:cSld>
  <p:clrMapOvr>
    <a:masterClrMapping/>
  </p:clrMapOvr>
  <p:hf hdr="0" ftr="0" dt="0"/>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preserve="1">
  <p:cSld name="Chapter title color fill">
    <p:bg>
      <p:bgPr>
        <a:solidFill>
          <a:schemeClr val="accent2"/>
        </a:solidFill>
        <a:effectLst/>
      </p:bgPr>
    </p:bg>
    <p:spTree>
      <p:nvGrpSpPr>
        <p:cNvPr id="1" name=""/>
        <p:cNvGrpSpPr/>
        <p:nvPr/>
      </p:nvGrpSpPr>
      <p:grpSpPr>
        <a:xfrm>
          <a:off x="0" y="0"/>
          <a:ext cx="0" cy="0"/>
          <a:chOff x="0" y="0"/>
          <a:chExt cx="0" cy="0"/>
        </a:xfrm>
      </p:grpSpPr>
      <p:sp>
        <p:nvSpPr>
          <p:cNvPr id="3" name="cdtRectangle 115 Id57350"/>
          <p:cNvSpPr>
            <a:spLocks noGrp="1" noChangeArrowheads="1"/>
          </p:cNvSpPr>
          <p:nvPr>
            <p:ph type="ctrTitle"/>
            <p:custDataLst>
              <p:tags r:id="rId1"/>
            </p:custDataLst>
          </p:nvPr>
        </p:nvSpPr>
        <p:spPr bwMode="ltGray">
          <a:xfrm>
            <a:off x="626736" y="4569350"/>
            <a:ext cx="6476627" cy="1662564"/>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216000" tIns="90000" rIns="216000" bIns="216000" anchor="b" anchorCtr="0">
            <a:spAutoFit/>
          </a:bodyPr>
          <a:lstStyle>
            <a:lvl1pPr>
              <a:defRPr sz="4398" smtClean="0">
                <a:solidFill>
                  <a:srgbClr val="FFFFFF"/>
                </a:solidFill>
                <a:latin typeface="Arial" pitchFamily="34" charset="0"/>
              </a:defRPr>
            </a:lvl1pPr>
          </a:lstStyle>
          <a:p>
            <a:r>
              <a:rPr lang="en-US"/>
              <a:t>Click to edit Master title style</a:t>
            </a:r>
            <a:endParaRPr lang="en-US" dirty="0"/>
          </a:p>
        </p:txBody>
      </p:sp>
      <p:sp>
        <p:nvSpPr>
          <p:cNvPr id="4" name="cdtText Box 101 Id11"/>
          <p:cNvSpPr txBox="1">
            <a:spLocks noChangeArrowheads="1"/>
          </p:cNvSpPr>
          <p:nvPr>
            <p:custDataLst>
              <p:tags r:id="rId2"/>
            </p:custDataLst>
          </p:nvPr>
        </p:nvSpPr>
        <p:spPr bwMode="auto">
          <a:xfrm>
            <a:off x="6096000" y="0"/>
            <a:ext cx="1587" cy="1588"/>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35981" rIns="0" bIns="0">
            <a:noAutofit/>
          </a:bodyPr>
          <a:lstStyle/>
          <a:p>
            <a:pPr algn="ctr">
              <a:buClrTx/>
              <a:buFontTx/>
              <a:buNone/>
            </a:pPr>
            <a:endParaRPr lang="en-US" sz="1099" b="1" dirty="0">
              <a:solidFill>
                <a:srgbClr val="990000"/>
              </a:solidFill>
            </a:endParaRPr>
          </a:p>
        </p:txBody>
      </p:sp>
      <p:grpSp>
        <p:nvGrpSpPr>
          <p:cNvPr id="29" name="Group 33"/>
          <p:cNvGrpSpPr>
            <a:grpSpLocks noChangeAspect="1"/>
          </p:cNvGrpSpPr>
          <p:nvPr/>
        </p:nvGrpSpPr>
        <p:grpSpPr bwMode="auto">
          <a:xfrm>
            <a:off x="9550189" y="323850"/>
            <a:ext cx="2157876" cy="914400"/>
            <a:chOff x="6019" y="204"/>
            <a:chExt cx="1360" cy="576"/>
          </a:xfrm>
        </p:grpSpPr>
        <p:sp>
          <p:nvSpPr>
            <p:cNvPr id="30" name="AutoShape 32"/>
            <p:cNvSpPr>
              <a:spLocks noChangeAspect="1" noChangeArrowheads="1" noTextEdit="1"/>
            </p:cNvSpPr>
            <p:nvPr/>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Rectangle 34"/>
            <p:cNvSpPr>
              <a:spLocks noChangeArrowheads="1"/>
            </p:cNvSpPr>
            <p:nvPr/>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4" name="Freeform 35"/>
            <p:cNvSpPr>
              <a:spLocks/>
            </p:cNvSpPr>
            <p:nvPr/>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5" name="Freeform 36"/>
            <p:cNvSpPr>
              <a:spLocks/>
            </p:cNvSpPr>
            <p:nvPr/>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6" name="Freeform 37"/>
            <p:cNvSpPr>
              <a:spLocks/>
            </p:cNvSpPr>
            <p:nvPr/>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7" name="Freeform 38"/>
            <p:cNvSpPr>
              <a:spLocks/>
            </p:cNvSpPr>
            <p:nvPr/>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8" name="Freeform 39"/>
            <p:cNvSpPr>
              <a:spLocks/>
            </p:cNvSpPr>
            <p:nvPr/>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9" name="Freeform 40"/>
            <p:cNvSpPr>
              <a:spLocks/>
            </p:cNvSpPr>
            <p:nvPr/>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0" name="Freeform 41"/>
            <p:cNvSpPr>
              <a:spLocks/>
            </p:cNvSpPr>
            <p:nvPr/>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1" name="Freeform 42"/>
            <p:cNvSpPr>
              <a:spLocks/>
            </p:cNvSpPr>
            <p:nvPr/>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2" name="Freeform 43"/>
            <p:cNvSpPr>
              <a:spLocks/>
            </p:cNvSpPr>
            <p:nvPr/>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3" name="Freeform 44"/>
            <p:cNvSpPr>
              <a:spLocks/>
            </p:cNvSpPr>
            <p:nvPr/>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4" name="Freeform 45"/>
            <p:cNvSpPr>
              <a:spLocks/>
            </p:cNvSpPr>
            <p:nvPr/>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5" name="Freeform 46"/>
            <p:cNvSpPr>
              <a:spLocks/>
            </p:cNvSpPr>
            <p:nvPr/>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6" name="Freeform 47"/>
            <p:cNvSpPr>
              <a:spLocks/>
            </p:cNvSpPr>
            <p:nvPr/>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7" name="Freeform 48"/>
            <p:cNvSpPr>
              <a:spLocks/>
            </p:cNvSpPr>
            <p:nvPr/>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8" name="Freeform 49"/>
            <p:cNvSpPr>
              <a:spLocks/>
            </p:cNvSpPr>
            <p:nvPr/>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9" name="Freeform 50"/>
            <p:cNvSpPr>
              <a:spLocks/>
            </p:cNvSpPr>
            <p:nvPr/>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0" name="Freeform 51"/>
            <p:cNvSpPr>
              <a:spLocks/>
            </p:cNvSpPr>
            <p:nvPr/>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1" name="Freeform 52"/>
            <p:cNvSpPr>
              <a:spLocks/>
            </p:cNvSpPr>
            <p:nvPr/>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2" name="Freeform 53"/>
            <p:cNvSpPr>
              <a:spLocks/>
            </p:cNvSpPr>
            <p:nvPr/>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3" name="Freeform 54"/>
            <p:cNvSpPr>
              <a:spLocks/>
            </p:cNvSpPr>
            <p:nvPr/>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4" name="Freeform 55"/>
            <p:cNvSpPr>
              <a:spLocks/>
            </p:cNvSpPr>
            <p:nvPr/>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5" name="Freeform 56"/>
            <p:cNvSpPr>
              <a:spLocks/>
            </p:cNvSpPr>
            <p:nvPr/>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77" name="Freeform 57"/>
            <p:cNvSpPr>
              <a:spLocks/>
            </p:cNvSpPr>
            <p:nvPr/>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78" name="Freeform 58"/>
            <p:cNvSpPr>
              <a:spLocks/>
            </p:cNvSpPr>
            <p:nvPr/>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79" name="Freeform 59"/>
            <p:cNvSpPr>
              <a:spLocks/>
            </p:cNvSpPr>
            <p:nvPr/>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grpSp>
        <p:nvGrpSpPr>
          <p:cNvPr id="80" name="Gruppieren 66"/>
          <p:cNvGrpSpPr/>
          <p:nvPr/>
        </p:nvGrpSpPr>
        <p:grpSpPr>
          <a:xfrm>
            <a:off x="-215888" y="-216000"/>
            <a:ext cx="12622226" cy="7290000"/>
            <a:chOff x="-216000" y="-216000"/>
            <a:chExt cx="12628800" cy="7290000"/>
          </a:xfrm>
        </p:grpSpPr>
        <p:cxnSp>
          <p:nvCxnSpPr>
            <p:cNvPr id="81" name="Gerade Verbindung 67"/>
            <p:cNvCxnSpPr/>
            <p:nvPr/>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2" name="Gerade Verbindung 68"/>
            <p:cNvCxnSpPr/>
            <p:nvPr/>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3" name="Gerade Verbindung 69"/>
            <p:cNvCxnSpPr/>
            <p:nvPr/>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4" name="Gerade Verbindung 70"/>
            <p:cNvCxnSpPr/>
            <p:nvPr/>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5" name="Gerade Verbindung 71"/>
            <p:cNvCxnSpPr/>
            <p:nvPr/>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72"/>
            <p:cNvCxnSpPr/>
            <p:nvPr/>
          </p:nvCxnSpPr>
          <p:spPr bwMode="auto">
            <a:xfrm rot="5400000">
              <a:off x="123228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73"/>
            <p:cNvCxnSpPr/>
            <p:nvPr/>
          </p:nvCxnSpPr>
          <p:spPr bwMode="auto">
            <a:xfrm rot="5400000">
              <a:off x="12322800" y="945844"/>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74"/>
            <p:cNvCxnSpPr/>
            <p:nvPr/>
          </p:nvCxnSpPr>
          <p:spPr bwMode="auto">
            <a:xfrm rot="5400000">
              <a:off x="123228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75"/>
            <p:cNvCxnSpPr/>
            <p:nvPr/>
          </p:nvCxnSpPr>
          <p:spPr bwMode="auto">
            <a:xfrm rot="5400000">
              <a:off x="123228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0" name="Gerade Verbindung 76"/>
            <p:cNvCxnSpPr/>
            <p:nvPr/>
          </p:nvCxnSpPr>
          <p:spPr bwMode="auto">
            <a:xfrm rot="5400000">
              <a:off x="123228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1" name="Gerade Verbindung 77"/>
            <p:cNvCxnSpPr/>
            <p:nvPr/>
          </p:nvCxnSpPr>
          <p:spPr bwMode="auto">
            <a:xfrm rot="5400000">
              <a:off x="123228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2" name="Gerade Verbindung 78"/>
            <p:cNvCxnSpPr/>
            <p:nvPr/>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3" name="Gerade Verbindung 79"/>
            <p:cNvCxnSpPr/>
            <p:nvPr/>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4" name="Gerade Verbindung 80"/>
            <p:cNvCxnSpPr/>
            <p:nvPr/>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5" name="Gerade Verbindung 81"/>
            <p:cNvCxnSpPr/>
            <p:nvPr/>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6" name="Gerade Verbindung 82"/>
            <p:cNvCxnSpPr/>
            <p:nvPr/>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7" name="Gerade Verbindung 83"/>
            <p:cNvCxnSpPr/>
            <p:nvPr/>
          </p:nvCxnSpPr>
          <p:spPr bwMode="auto">
            <a:xfrm rot="5400000">
              <a:off x="-1260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8" name="Gerade Verbindung 84"/>
            <p:cNvCxnSpPr/>
            <p:nvPr/>
          </p:nvCxnSpPr>
          <p:spPr bwMode="auto">
            <a:xfrm rot="5400000">
              <a:off x="-1260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9" name="Gerade Verbindung 85"/>
            <p:cNvCxnSpPr/>
            <p:nvPr/>
          </p:nvCxnSpPr>
          <p:spPr bwMode="auto">
            <a:xfrm rot="5400000">
              <a:off x="-1260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0" name="Gerade Verbindung 86"/>
            <p:cNvCxnSpPr/>
            <p:nvPr/>
          </p:nvCxnSpPr>
          <p:spPr bwMode="auto">
            <a:xfrm rot="5400000">
              <a:off x="-1260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1" name="Gerade Verbindung 87"/>
            <p:cNvCxnSpPr/>
            <p:nvPr/>
          </p:nvCxnSpPr>
          <p:spPr bwMode="auto">
            <a:xfrm rot="5400000">
              <a:off x="-1260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2" name="Gerade Verbindung 88"/>
            <p:cNvCxnSpPr/>
            <p:nvPr/>
          </p:nvCxnSpPr>
          <p:spPr bwMode="auto">
            <a:xfrm rot="5400000">
              <a:off x="-1260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Tree>
    <p:extLst>
      <p:ext uri="{BB962C8B-B14F-4D97-AF65-F5344CB8AC3E}">
        <p14:creationId xmlns:p14="http://schemas.microsoft.com/office/powerpoint/2010/main" val="3202740076"/>
      </p:ext>
    </p:extLst>
  </p:cSld>
  <p:clrMapOvr>
    <a:masterClrMapping/>
  </p:clrMapOvr>
  <p:hf hdr="0" ftr="0" dt="0"/>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preserve="1">
  <p:cSld name="Chapter title Dynamic Petrol">
    <p:bg>
      <p:bgPr>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a:effectLst/>
      </p:bgPr>
    </p:bg>
    <p:spTree>
      <p:nvGrpSpPr>
        <p:cNvPr id="1" name=""/>
        <p:cNvGrpSpPr/>
        <p:nvPr/>
      </p:nvGrpSpPr>
      <p:grpSpPr>
        <a:xfrm>
          <a:off x="0" y="0"/>
          <a:ext cx="0" cy="0"/>
          <a:chOff x="0" y="0"/>
          <a:chExt cx="0" cy="0"/>
        </a:xfrm>
      </p:grpSpPr>
      <p:sp>
        <p:nvSpPr>
          <p:cNvPr id="4" name="cdtText Box 101 Id11"/>
          <p:cNvSpPr txBox="1">
            <a:spLocks noChangeArrowheads="1"/>
          </p:cNvSpPr>
          <p:nvPr>
            <p:custDataLst>
              <p:tags r:id="rId1"/>
            </p:custDataLst>
          </p:nvPr>
        </p:nvSpPr>
        <p:spPr bwMode="auto">
          <a:xfrm>
            <a:off x="6096000" y="0"/>
            <a:ext cx="1587" cy="1588"/>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35981" rIns="0" bIns="0">
            <a:noAutofit/>
          </a:bodyPr>
          <a:lstStyle/>
          <a:p>
            <a:pPr algn="ctr">
              <a:buClrTx/>
              <a:buFontTx/>
              <a:buNone/>
            </a:pPr>
            <a:endParaRPr lang="en-US" sz="1099" b="1" dirty="0">
              <a:solidFill>
                <a:srgbClr val="990000"/>
              </a:solidFill>
            </a:endParaRPr>
          </a:p>
        </p:txBody>
      </p:sp>
      <p:sp>
        <p:nvSpPr>
          <p:cNvPr id="30" name="cdtRectangle 115 Id57350"/>
          <p:cNvSpPr>
            <a:spLocks noGrp="1" noChangeArrowheads="1"/>
          </p:cNvSpPr>
          <p:nvPr>
            <p:ph type="ctrTitle"/>
            <p:custDataLst>
              <p:tags r:id="rId2"/>
            </p:custDataLst>
          </p:nvPr>
        </p:nvSpPr>
        <p:spPr bwMode="ltGray">
          <a:xfrm>
            <a:off x="626736" y="4569350"/>
            <a:ext cx="6476627" cy="1662564"/>
          </a:xfrm>
          <a:noFill/>
        </p:spPr>
        <p:txBody>
          <a:bodyPr wrap="square" lIns="216000" tIns="90000" rIns="216000" bIns="216000" anchor="b" anchorCtr="0">
            <a:spAutoFit/>
          </a:bodyPr>
          <a:lstStyle>
            <a:lvl1pPr>
              <a:defRPr sz="4398" smtClean="0">
                <a:solidFill>
                  <a:srgbClr val="FFFFFF"/>
                </a:solidFill>
                <a:latin typeface="Arial" pitchFamily="34" charset="0"/>
              </a:defRPr>
            </a:lvl1pPr>
          </a:lstStyle>
          <a:p>
            <a:r>
              <a:rPr lang="en-US"/>
              <a:t>Click to edit Master title style</a:t>
            </a:r>
            <a:endParaRPr lang="en-US" dirty="0"/>
          </a:p>
        </p:txBody>
      </p:sp>
      <p:grpSp>
        <p:nvGrpSpPr>
          <p:cNvPr id="28" name="Group 33"/>
          <p:cNvGrpSpPr>
            <a:grpSpLocks noChangeAspect="1"/>
          </p:cNvGrpSpPr>
          <p:nvPr/>
        </p:nvGrpSpPr>
        <p:grpSpPr bwMode="auto">
          <a:xfrm>
            <a:off x="9550189" y="323850"/>
            <a:ext cx="2157876" cy="914400"/>
            <a:chOff x="6019" y="204"/>
            <a:chExt cx="1360" cy="576"/>
          </a:xfrm>
        </p:grpSpPr>
        <p:sp>
          <p:nvSpPr>
            <p:cNvPr id="33" name="AutoShape 32"/>
            <p:cNvSpPr>
              <a:spLocks noChangeAspect="1" noChangeArrowheads="1" noTextEdit="1"/>
            </p:cNvSpPr>
            <p:nvPr/>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4" name="Rectangle 34"/>
            <p:cNvSpPr>
              <a:spLocks noChangeArrowheads="1"/>
            </p:cNvSpPr>
            <p:nvPr/>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5" name="Freeform 35"/>
            <p:cNvSpPr>
              <a:spLocks/>
            </p:cNvSpPr>
            <p:nvPr/>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6" name="Freeform 36"/>
            <p:cNvSpPr>
              <a:spLocks/>
            </p:cNvSpPr>
            <p:nvPr/>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7" name="Freeform 37"/>
            <p:cNvSpPr>
              <a:spLocks/>
            </p:cNvSpPr>
            <p:nvPr/>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8" name="Freeform 38"/>
            <p:cNvSpPr>
              <a:spLocks/>
            </p:cNvSpPr>
            <p:nvPr/>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9" name="Freeform 39"/>
            <p:cNvSpPr>
              <a:spLocks/>
            </p:cNvSpPr>
            <p:nvPr/>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0" name="Freeform 40"/>
            <p:cNvSpPr>
              <a:spLocks/>
            </p:cNvSpPr>
            <p:nvPr/>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1" name="Freeform 41"/>
            <p:cNvSpPr>
              <a:spLocks/>
            </p:cNvSpPr>
            <p:nvPr/>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2" name="Freeform 42"/>
            <p:cNvSpPr>
              <a:spLocks/>
            </p:cNvSpPr>
            <p:nvPr/>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3" name="Freeform 43"/>
            <p:cNvSpPr>
              <a:spLocks/>
            </p:cNvSpPr>
            <p:nvPr/>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4" name="Freeform 44"/>
            <p:cNvSpPr>
              <a:spLocks/>
            </p:cNvSpPr>
            <p:nvPr/>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5" name="Freeform 45"/>
            <p:cNvSpPr>
              <a:spLocks/>
            </p:cNvSpPr>
            <p:nvPr/>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6" name="Freeform 46"/>
            <p:cNvSpPr>
              <a:spLocks/>
            </p:cNvSpPr>
            <p:nvPr/>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7" name="Freeform 47"/>
            <p:cNvSpPr>
              <a:spLocks/>
            </p:cNvSpPr>
            <p:nvPr/>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8" name="Freeform 48"/>
            <p:cNvSpPr>
              <a:spLocks/>
            </p:cNvSpPr>
            <p:nvPr/>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9" name="Freeform 49"/>
            <p:cNvSpPr>
              <a:spLocks/>
            </p:cNvSpPr>
            <p:nvPr/>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0" name="Freeform 50"/>
            <p:cNvSpPr>
              <a:spLocks/>
            </p:cNvSpPr>
            <p:nvPr/>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1" name="Freeform 51"/>
            <p:cNvSpPr>
              <a:spLocks/>
            </p:cNvSpPr>
            <p:nvPr/>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2" name="Freeform 52"/>
            <p:cNvSpPr>
              <a:spLocks/>
            </p:cNvSpPr>
            <p:nvPr/>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3" name="Freeform 53"/>
            <p:cNvSpPr>
              <a:spLocks/>
            </p:cNvSpPr>
            <p:nvPr/>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4" name="Freeform 54"/>
            <p:cNvSpPr>
              <a:spLocks/>
            </p:cNvSpPr>
            <p:nvPr/>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5" name="Freeform 55"/>
            <p:cNvSpPr>
              <a:spLocks/>
            </p:cNvSpPr>
            <p:nvPr/>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77" name="Freeform 56"/>
            <p:cNvSpPr>
              <a:spLocks/>
            </p:cNvSpPr>
            <p:nvPr/>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78" name="Freeform 57"/>
            <p:cNvSpPr>
              <a:spLocks/>
            </p:cNvSpPr>
            <p:nvPr/>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79" name="Freeform 58"/>
            <p:cNvSpPr>
              <a:spLocks/>
            </p:cNvSpPr>
            <p:nvPr/>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80" name="Freeform 59"/>
            <p:cNvSpPr>
              <a:spLocks/>
            </p:cNvSpPr>
            <p:nvPr/>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grpSp>
        <p:nvGrpSpPr>
          <p:cNvPr id="81" name="Gruppieren 66"/>
          <p:cNvGrpSpPr/>
          <p:nvPr/>
        </p:nvGrpSpPr>
        <p:grpSpPr>
          <a:xfrm>
            <a:off x="-215888" y="-216000"/>
            <a:ext cx="12622226" cy="7290000"/>
            <a:chOff x="-216000" y="-216000"/>
            <a:chExt cx="12628800" cy="7290000"/>
          </a:xfrm>
        </p:grpSpPr>
        <p:cxnSp>
          <p:nvCxnSpPr>
            <p:cNvPr id="82" name="Gerade Verbindung 67"/>
            <p:cNvCxnSpPr/>
            <p:nvPr/>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3" name="Gerade Verbindung 68"/>
            <p:cNvCxnSpPr/>
            <p:nvPr/>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4" name="Gerade Verbindung 69"/>
            <p:cNvCxnSpPr/>
            <p:nvPr/>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5" name="Gerade Verbindung 70"/>
            <p:cNvCxnSpPr/>
            <p:nvPr/>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71"/>
            <p:cNvCxnSpPr/>
            <p:nvPr/>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72"/>
            <p:cNvCxnSpPr/>
            <p:nvPr/>
          </p:nvCxnSpPr>
          <p:spPr bwMode="auto">
            <a:xfrm rot="5400000">
              <a:off x="123228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73"/>
            <p:cNvCxnSpPr/>
            <p:nvPr/>
          </p:nvCxnSpPr>
          <p:spPr bwMode="auto">
            <a:xfrm rot="5400000">
              <a:off x="12322800" y="945844"/>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74"/>
            <p:cNvCxnSpPr/>
            <p:nvPr/>
          </p:nvCxnSpPr>
          <p:spPr bwMode="auto">
            <a:xfrm rot="5400000">
              <a:off x="123228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0" name="Gerade Verbindung 75"/>
            <p:cNvCxnSpPr/>
            <p:nvPr/>
          </p:nvCxnSpPr>
          <p:spPr bwMode="auto">
            <a:xfrm rot="5400000">
              <a:off x="123228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1" name="Gerade Verbindung 76"/>
            <p:cNvCxnSpPr/>
            <p:nvPr/>
          </p:nvCxnSpPr>
          <p:spPr bwMode="auto">
            <a:xfrm rot="5400000">
              <a:off x="123228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2" name="Gerade Verbindung 77"/>
            <p:cNvCxnSpPr/>
            <p:nvPr/>
          </p:nvCxnSpPr>
          <p:spPr bwMode="auto">
            <a:xfrm rot="5400000">
              <a:off x="123228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3" name="Gerade Verbindung 78"/>
            <p:cNvCxnSpPr/>
            <p:nvPr/>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4" name="Gerade Verbindung 79"/>
            <p:cNvCxnSpPr/>
            <p:nvPr/>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5" name="Gerade Verbindung 80"/>
            <p:cNvCxnSpPr/>
            <p:nvPr/>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6" name="Gerade Verbindung 81"/>
            <p:cNvCxnSpPr/>
            <p:nvPr/>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7" name="Gerade Verbindung 82"/>
            <p:cNvCxnSpPr/>
            <p:nvPr/>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8" name="Gerade Verbindung 83"/>
            <p:cNvCxnSpPr/>
            <p:nvPr/>
          </p:nvCxnSpPr>
          <p:spPr bwMode="auto">
            <a:xfrm rot="5400000">
              <a:off x="-1260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9" name="Gerade Verbindung 84"/>
            <p:cNvCxnSpPr/>
            <p:nvPr/>
          </p:nvCxnSpPr>
          <p:spPr bwMode="auto">
            <a:xfrm rot="5400000">
              <a:off x="-1260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0" name="Gerade Verbindung 85"/>
            <p:cNvCxnSpPr/>
            <p:nvPr/>
          </p:nvCxnSpPr>
          <p:spPr bwMode="auto">
            <a:xfrm rot="5400000">
              <a:off x="-1260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1" name="Gerade Verbindung 86"/>
            <p:cNvCxnSpPr/>
            <p:nvPr/>
          </p:nvCxnSpPr>
          <p:spPr bwMode="auto">
            <a:xfrm rot="5400000">
              <a:off x="-1260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2" name="Gerade Verbindung 87"/>
            <p:cNvCxnSpPr/>
            <p:nvPr/>
          </p:nvCxnSpPr>
          <p:spPr bwMode="auto">
            <a:xfrm rot="5400000">
              <a:off x="-1260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3" name="Gerade Verbindung 88"/>
            <p:cNvCxnSpPr/>
            <p:nvPr/>
          </p:nvCxnSpPr>
          <p:spPr bwMode="auto">
            <a:xfrm rot="5400000">
              <a:off x="-1260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Tree>
    <p:extLst>
      <p:ext uri="{BB962C8B-B14F-4D97-AF65-F5344CB8AC3E}">
        <p14:creationId xmlns:p14="http://schemas.microsoft.com/office/powerpoint/2010/main" val="1822645465"/>
      </p:ext>
    </p:extLst>
  </p:cSld>
  <p:clrMapOvr>
    <a:masterClrMapping/>
  </p:clrMapOvr>
  <p:hf hdr="0" ftr="0" dt="0"/>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preserve="1">
  <p:cSld name="Chapter title Blue light">
    <p:bg>
      <p:bgPr>
        <a:solidFill>
          <a:srgbClr val="50BED7"/>
        </a:solidFill>
        <a:effectLst/>
      </p:bgPr>
    </p:bg>
    <p:spTree>
      <p:nvGrpSpPr>
        <p:cNvPr id="1" name=""/>
        <p:cNvGrpSpPr/>
        <p:nvPr/>
      </p:nvGrpSpPr>
      <p:grpSpPr>
        <a:xfrm>
          <a:off x="0" y="0"/>
          <a:ext cx="0" cy="0"/>
          <a:chOff x="0" y="0"/>
          <a:chExt cx="0" cy="0"/>
        </a:xfrm>
      </p:grpSpPr>
      <p:sp>
        <p:nvSpPr>
          <p:cNvPr id="4" name="cdtText Box 101 Id11"/>
          <p:cNvSpPr txBox="1">
            <a:spLocks noChangeArrowheads="1"/>
          </p:cNvSpPr>
          <p:nvPr>
            <p:custDataLst>
              <p:tags r:id="rId1"/>
            </p:custDataLst>
          </p:nvPr>
        </p:nvSpPr>
        <p:spPr bwMode="auto">
          <a:xfrm>
            <a:off x="6096000" y="0"/>
            <a:ext cx="1587" cy="1588"/>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35981" rIns="0" bIns="0">
            <a:noAutofit/>
          </a:bodyPr>
          <a:lstStyle/>
          <a:p>
            <a:pPr algn="ctr">
              <a:buClrTx/>
              <a:buFontTx/>
              <a:buNone/>
            </a:pPr>
            <a:endParaRPr lang="en-US" sz="1099" b="1" dirty="0">
              <a:solidFill>
                <a:srgbClr val="990000"/>
              </a:solidFill>
            </a:endParaRPr>
          </a:p>
        </p:txBody>
      </p:sp>
      <p:sp>
        <p:nvSpPr>
          <p:cNvPr id="34" name="cdtRectangle 115 Id57350"/>
          <p:cNvSpPr>
            <a:spLocks noGrp="1" noChangeArrowheads="1"/>
          </p:cNvSpPr>
          <p:nvPr>
            <p:ph type="ctrTitle"/>
            <p:custDataLst>
              <p:tags r:id="rId2"/>
            </p:custDataLst>
          </p:nvPr>
        </p:nvSpPr>
        <p:spPr bwMode="ltGray">
          <a:xfrm>
            <a:off x="626736" y="4569350"/>
            <a:ext cx="6476627" cy="1662564"/>
          </a:xfrm>
          <a:noFill/>
        </p:spPr>
        <p:txBody>
          <a:bodyPr wrap="square" lIns="216000" tIns="90000" rIns="216000" bIns="216000" anchor="b" anchorCtr="0">
            <a:spAutoFit/>
          </a:bodyPr>
          <a:lstStyle>
            <a:lvl1pPr>
              <a:defRPr sz="4398" smtClean="0">
                <a:solidFill>
                  <a:srgbClr val="FFFFFF"/>
                </a:solidFill>
                <a:latin typeface="Arial" pitchFamily="34" charset="0"/>
              </a:defRPr>
            </a:lvl1pPr>
          </a:lstStyle>
          <a:p>
            <a:r>
              <a:rPr lang="en-US"/>
              <a:t>Click to edit Master title style</a:t>
            </a:r>
            <a:endParaRPr lang="en-US" dirty="0"/>
          </a:p>
        </p:txBody>
      </p:sp>
      <p:grpSp>
        <p:nvGrpSpPr>
          <p:cNvPr id="28" name="Group 33"/>
          <p:cNvGrpSpPr>
            <a:grpSpLocks noChangeAspect="1"/>
          </p:cNvGrpSpPr>
          <p:nvPr/>
        </p:nvGrpSpPr>
        <p:grpSpPr bwMode="auto">
          <a:xfrm>
            <a:off x="9550189" y="323850"/>
            <a:ext cx="2157876" cy="914400"/>
            <a:chOff x="6019" y="204"/>
            <a:chExt cx="1360" cy="576"/>
          </a:xfrm>
        </p:grpSpPr>
        <p:sp>
          <p:nvSpPr>
            <p:cNvPr id="30" name="AutoShape 32"/>
            <p:cNvSpPr>
              <a:spLocks noChangeAspect="1" noChangeArrowheads="1" noTextEdit="1"/>
            </p:cNvSpPr>
            <p:nvPr/>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Rectangle 34"/>
            <p:cNvSpPr>
              <a:spLocks noChangeArrowheads="1"/>
            </p:cNvSpPr>
            <p:nvPr/>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5" name="Freeform 35"/>
            <p:cNvSpPr>
              <a:spLocks/>
            </p:cNvSpPr>
            <p:nvPr/>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6" name="Freeform 36"/>
            <p:cNvSpPr>
              <a:spLocks/>
            </p:cNvSpPr>
            <p:nvPr/>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7" name="Freeform 37"/>
            <p:cNvSpPr>
              <a:spLocks/>
            </p:cNvSpPr>
            <p:nvPr/>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8" name="Freeform 38"/>
            <p:cNvSpPr>
              <a:spLocks/>
            </p:cNvSpPr>
            <p:nvPr/>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9" name="Freeform 39"/>
            <p:cNvSpPr>
              <a:spLocks/>
            </p:cNvSpPr>
            <p:nvPr/>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0" name="Freeform 40"/>
            <p:cNvSpPr>
              <a:spLocks/>
            </p:cNvSpPr>
            <p:nvPr/>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1" name="Freeform 41"/>
            <p:cNvSpPr>
              <a:spLocks/>
            </p:cNvSpPr>
            <p:nvPr/>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2" name="Freeform 42"/>
            <p:cNvSpPr>
              <a:spLocks/>
            </p:cNvSpPr>
            <p:nvPr/>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3" name="Freeform 43"/>
            <p:cNvSpPr>
              <a:spLocks/>
            </p:cNvSpPr>
            <p:nvPr/>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4" name="Freeform 44"/>
            <p:cNvSpPr>
              <a:spLocks/>
            </p:cNvSpPr>
            <p:nvPr/>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5" name="Freeform 45"/>
            <p:cNvSpPr>
              <a:spLocks/>
            </p:cNvSpPr>
            <p:nvPr/>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6" name="Freeform 46"/>
            <p:cNvSpPr>
              <a:spLocks/>
            </p:cNvSpPr>
            <p:nvPr/>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7" name="Freeform 47"/>
            <p:cNvSpPr>
              <a:spLocks/>
            </p:cNvSpPr>
            <p:nvPr/>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8" name="Freeform 48"/>
            <p:cNvSpPr>
              <a:spLocks/>
            </p:cNvSpPr>
            <p:nvPr/>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9" name="Freeform 49"/>
            <p:cNvSpPr>
              <a:spLocks/>
            </p:cNvSpPr>
            <p:nvPr/>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0" name="Freeform 50"/>
            <p:cNvSpPr>
              <a:spLocks/>
            </p:cNvSpPr>
            <p:nvPr/>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1" name="Freeform 51"/>
            <p:cNvSpPr>
              <a:spLocks/>
            </p:cNvSpPr>
            <p:nvPr/>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2" name="Freeform 52"/>
            <p:cNvSpPr>
              <a:spLocks/>
            </p:cNvSpPr>
            <p:nvPr/>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3" name="Freeform 53"/>
            <p:cNvSpPr>
              <a:spLocks/>
            </p:cNvSpPr>
            <p:nvPr/>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4" name="Freeform 54"/>
            <p:cNvSpPr>
              <a:spLocks/>
            </p:cNvSpPr>
            <p:nvPr/>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5" name="Freeform 55"/>
            <p:cNvSpPr>
              <a:spLocks/>
            </p:cNvSpPr>
            <p:nvPr/>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77" name="Freeform 56"/>
            <p:cNvSpPr>
              <a:spLocks/>
            </p:cNvSpPr>
            <p:nvPr/>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78" name="Freeform 57"/>
            <p:cNvSpPr>
              <a:spLocks/>
            </p:cNvSpPr>
            <p:nvPr/>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79" name="Freeform 58"/>
            <p:cNvSpPr>
              <a:spLocks/>
            </p:cNvSpPr>
            <p:nvPr/>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80" name="Freeform 59"/>
            <p:cNvSpPr>
              <a:spLocks/>
            </p:cNvSpPr>
            <p:nvPr/>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grpSp>
        <p:nvGrpSpPr>
          <p:cNvPr id="81" name="Gruppieren 66"/>
          <p:cNvGrpSpPr/>
          <p:nvPr/>
        </p:nvGrpSpPr>
        <p:grpSpPr>
          <a:xfrm>
            <a:off x="-215888" y="-216000"/>
            <a:ext cx="12622226" cy="7290000"/>
            <a:chOff x="-216000" y="-216000"/>
            <a:chExt cx="12628800" cy="7290000"/>
          </a:xfrm>
        </p:grpSpPr>
        <p:cxnSp>
          <p:nvCxnSpPr>
            <p:cNvPr id="82" name="Gerade Verbindung 67"/>
            <p:cNvCxnSpPr/>
            <p:nvPr/>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3" name="Gerade Verbindung 68"/>
            <p:cNvCxnSpPr/>
            <p:nvPr/>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4" name="Gerade Verbindung 69"/>
            <p:cNvCxnSpPr/>
            <p:nvPr/>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5" name="Gerade Verbindung 70"/>
            <p:cNvCxnSpPr/>
            <p:nvPr/>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71"/>
            <p:cNvCxnSpPr/>
            <p:nvPr/>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72"/>
            <p:cNvCxnSpPr/>
            <p:nvPr/>
          </p:nvCxnSpPr>
          <p:spPr bwMode="auto">
            <a:xfrm rot="5400000">
              <a:off x="123228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73"/>
            <p:cNvCxnSpPr/>
            <p:nvPr/>
          </p:nvCxnSpPr>
          <p:spPr bwMode="auto">
            <a:xfrm rot="5400000">
              <a:off x="12322800" y="945844"/>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74"/>
            <p:cNvCxnSpPr/>
            <p:nvPr/>
          </p:nvCxnSpPr>
          <p:spPr bwMode="auto">
            <a:xfrm rot="5400000">
              <a:off x="123228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0" name="Gerade Verbindung 75"/>
            <p:cNvCxnSpPr/>
            <p:nvPr/>
          </p:nvCxnSpPr>
          <p:spPr bwMode="auto">
            <a:xfrm rot="5400000">
              <a:off x="123228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1" name="Gerade Verbindung 76"/>
            <p:cNvCxnSpPr/>
            <p:nvPr/>
          </p:nvCxnSpPr>
          <p:spPr bwMode="auto">
            <a:xfrm rot="5400000">
              <a:off x="123228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2" name="Gerade Verbindung 77"/>
            <p:cNvCxnSpPr/>
            <p:nvPr/>
          </p:nvCxnSpPr>
          <p:spPr bwMode="auto">
            <a:xfrm rot="5400000">
              <a:off x="123228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3" name="Gerade Verbindung 78"/>
            <p:cNvCxnSpPr/>
            <p:nvPr/>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4" name="Gerade Verbindung 79"/>
            <p:cNvCxnSpPr/>
            <p:nvPr/>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5" name="Gerade Verbindung 80"/>
            <p:cNvCxnSpPr/>
            <p:nvPr/>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6" name="Gerade Verbindung 81"/>
            <p:cNvCxnSpPr/>
            <p:nvPr/>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7" name="Gerade Verbindung 82"/>
            <p:cNvCxnSpPr/>
            <p:nvPr/>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8" name="Gerade Verbindung 83"/>
            <p:cNvCxnSpPr/>
            <p:nvPr/>
          </p:nvCxnSpPr>
          <p:spPr bwMode="auto">
            <a:xfrm rot="5400000">
              <a:off x="-1260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9" name="Gerade Verbindung 84"/>
            <p:cNvCxnSpPr/>
            <p:nvPr/>
          </p:nvCxnSpPr>
          <p:spPr bwMode="auto">
            <a:xfrm rot="5400000">
              <a:off x="-1260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0" name="Gerade Verbindung 85"/>
            <p:cNvCxnSpPr/>
            <p:nvPr/>
          </p:nvCxnSpPr>
          <p:spPr bwMode="auto">
            <a:xfrm rot="5400000">
              <a:off x="-1260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1" name="Gerade Verbindung 86"/>
            <p:cNvCxnSpPr/>
            <p:nvPr/>
          </p:nvCxnSpPr>
          <p:spPr bwMode="auto">
            <a:xfrm rot="5400000">
              <a:off x="-1260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2" name="Gerade Verbindung 87"/>
            <p:cNvCxnSpPr/>
            <p:nvPr/>
          </p:nvCxnSpPr>
          <p:spPr bwMode="auto">
            <a:xfrm rot="5400000">
              <a:off x="-1260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3" name="Gerade Verbindung 88"/>
            <p:cNvCxnSpPr/>
            <p:nvPr/>
          </p:nvCxnSpPr>
          <p:spPr bwMode="auto">
            <a:xfrm rot="5400000">
              <a:off x="-1260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Tree>
    <p:extLst>
      <p:ext uri="{BB962C8B-B14F-4D97-AF65-F5344CB8AC3E}">
        <p14:creationId xmlns:p14="http://schemas.microsoft.com/office/powerpoint/2010/main" val="3668945677"/>
      </p:ext>
    </p:extLst>
  </p:cSld>
  <p:clrMapOvr>
    <a:masterClrMapping/>
  </p:clrMapOvr>
  <p:hf hdr="0" ftr="0" dt="0"/>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p:cSld name="Image + Index">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lvl1pPr>
              <a:defRPr/>
            </a:lvl1pPr>
          </a:lstStyle>
          <a:p>
            <a:r>
              <a:rPr lang="en-US"/>
              <a:t>Click to edit Master title style</a:t>
            </a:r>
            <a:endParaRPr lang="fr-FR" dirty="0"/>
          </a:p>
        </p:txBody>
      </p:sp>
      <p:sp>
        <p:nvSpPr>
          <p:cNvPr id="4" name="cdtText Placeholder 12 Id13"/>
          <p:cNvSpPr>
            <a:spLocks noGrp="1"/>
          </p:cNvSpPr>
          <p:nvPr>
            <p:ph type="body" sz="quarter" idx="14" hasCustomPrompt="1"/>
            <p:custDataLst>
              <p:tags r:id="rId1"/>
            </p:custDataLst>
          </p:nvPr>
        </p:nvSpPr>
        <p:spPr bwMode="auto">
          <a:xfrm>
            <a:off x="4656571" y="1439999"/>
            <a:ext cx="7535429" cy="4752000"/>
          </a:xfrm>
          <a:solidFill>
            <a:srgbClr val="D7D7CD"/>
          </a:solidFill>
        </p:spPr>
        <p:txBody>
          <a:bodyPr lIns="252000" tIns="144000" rIns="482400" bIns="144000"/>
          <a:lstStyle>
            <a:lvl1pPr marL="0" indent="0">
              <a:lnSpc>
                <a:spcPct val="100000"/>
              </a:lnSpc>
              <a:spcBef>
                <a:spcPts val="500"/>
              </a:spcBef>
              <a:spcAft>
                <a:spcPts val="500"/>
              </a:spcAft>
              <a:buClr>
                <a:schemeClr val="bg2"/>
              </a:buClr>
              <a:buFont typeface="Arial" pitchFamily="34" charset="0"/>
              <a:buNone/>
              <a:tabLst>
                <a:tab pos="5356720" algn="r"/>
              </a:tabLst>
              <a:defRPr>
                <a:solidFill>
                  <a:srgbClr val="000000"/>
                </a:solidFill>
              </a:defRPr>
            </a:lvl1pPr>
            <a:lvl2pPr marL="177711" indent="-176125">
              <a:lnSpc>
                <a:spcPct val="100000"/>
              </a:lnSpc>
              <a:spcBef>
                <a:spcPts val="500"/>
              </a:spcBef>
              <a:spcAft>
                <a:spcPts val="500"/>
              </a:spcAft>
              <a:buFont typeface="Arial" pitchFamily="34" charset="0"/>
              <a:buChar char="•"/>
              <a:tabLst>
                <a:tab pos="5356720" algn="r"/>
              </a:tabLst>
              <a:defRPr b="0">
                <a:solidFill>
                  <a:srgbClr val="000000"/>
                </a:solidFill>
              </a:defRPr>
            </a:lvl2pPr>
            <a:lvl3pPr marL="177711" indent="-177711">
              <a:lnSpc>
                <a:spcPct val="100000"/>
              </a:lnSpc>
              <a:spcBef>
                <a:spcPts val="500"/>
              </a:spcBef>
              <a:spcAft>
                <a:spcPts val="500"/>
              </a:spcAft>
              <a:buFont typeface="Arial" pitchFamily="34" charset="0"/>
              <a:buChar char="•"/>
              <a:tabLst>
                <a:tab pos="5356720" algn="r"/>
              </a:tabLst>
              <a:defRPr b="1">
                <a:solidFill>
                  <a:srgbClr val="000000"/>
                </a:solidFill>
              </a:defRPr>
            </a:lvl3pPr>
            <a:lvl4pPr marL="357009" indent="-177711">
              <a:lnSpc>
                <a:spcPct val="100000"/>
              </a:lnSpc>
              <a:spcBef>
                <a:spcPts val="500"/>
              </a:spcBef>
              <a:spcAft>
                <a:spcPts val="500"/>
              </a:spcAft>
              <a:buFont typeface="Arial" pitchFamily="34" charset="0"/>
              <a:buChar char="•"/>
              <a:tabLst>
                <a:tab pos="5356720" algn="r"/>
              </a:tabLst>
              <a:defRPr b="0">
                <a:solidFill>
                  <a:srgbClr val="000000"/>
                </a:solidFill>
              </a:defRPr>
            </a:lvl4pPr>
            <a:lvl5pPr marL="357009" indent="-177711">
              <a:lnSpc>
                <a:spcPct val="100000"/>
              </a:lnSpc>
              <a:spcBef>
                <a:spcPts val="500"/>
              </a:spcBef>
              <a:spcAft>
                <a:spcPts val="500"/>
              </a:spcAft>
              <a:buFont typeface="Arial" pitchFamily="34" charset="0"/>
              <a:buChar char="•"/>
              <a:tabLst>
                <a:tab pos="5356720" algn="r"/>
              </a:tabLst>
              <a:defRPr b="1" baseline="0">
                <a:solidFill>
                  <a:srgbClr val="000000"/>
                </a:solidFill>
              </a:defRPr>
            </a:lvl5pPr>
            <a:lvl6pPr marL="360183" indent="-180885">
              <a:lnSpc>
                <a:spcPct val="100000"/>
              </a:lnSpc>
              <a:spcBef>
                <a:spcPts val="500"/>
              </a:spcBef>
              <a:spcAft>
                <a:spcPts val="500"/>
              </a:spcAft>
              <a:buFont typeface="Arial" pitchFamily="34" charset="0"/>
              <a:buChar char="•"/>
              <a:tabLst>
                <a:tab pos="5356720" algn="r"/>
              </a:tabLst>
              <a:defRPr b="1"/>
            </a:lvl6pPr>
          </a:lstStyle>
          <a:p>
            <a:pPr lvl="0"/>
            <a:r>
              <a:rPr lang="en-US" dirty="0"/>
              <a:t>Click to edit the </a:t>
            </a:r>
            <a:r>
              <a:rPr lang="en-US" dirty="0" err="1"/>
              <a:t>toc</a:t>
            </a:r>
            <a:r>
              <a:rPr lang="en-US" dirty="0"/>
              <a:t> / contact</a:t>
            </a:r>
          </a:p>
          <a:p>
            <a:pPr lvl="1"/>
            <a:r>
              <a:rPr lang="en-US" dirty="0"/>
              <a:t>chapter</a:t>
            </a:r>
          </a:p>
          <a:p>
            <a:pPr lvl="2"/>
            <a:r>
              <a:rPr lang="en-US" dirty="0"/>
              <a:t>active chapter</a:t>
            </a:r>
          </a:p>
          <a:p>
            <a:pPr lvl="3"/>
            <a:r>
              <a:rPr lang="en-US" dirty="0"/>
              <a:t>subchapter</a:t>
            </a:r>
          </a:p>
          <a:p>
            <a:pPr lvl="4"/>
            <a:r>
              <a:rPr lang="en-US" dirty="0"/>
              <a:t>active subchapter</a:t>
            </a:r>
          </a:p>
        </p:txBody>
      </p:sp>
      <p:sp>
        <p:nvSpPr>
          <p:cNvPr id="8" name="Bildplatzhalter 7"/>
          <p:cNvSpPr>
            <a:spLocks noGrp="1"/>
          </p:cNvSpPr>
          <p:nvPr>
            <p:ph type="pic" sz="quarter" idx="15"/>
          </p:nvPr>
        </p:nvSpPr>
        <p:spPr>
          <a:xfrm>
            <a:off x="0" y="1439999"/>
            <a:ext cx="4512050" cy="4752000"/>
          </a:xfrm>
        </p:spPr>
        <p:txBody>
          <a:bodyPr tIns="1800000"/>
          <a:lstStyle>
            <a:lvl1pPr algn="ctr">
              <a:defRPr/>
            </a:lvl1pPr>
          </a:lstStyle>
          <a:p>
            <a:r>
              <a:rPr lang="en-US"/>
              <a:t>Click icon to add picture</a:t>
            </a:r>
            <a:endParaRPr lang="fr-FR"/>
          </a:p>
        </p:txBody>
      </p:sp>
      <p:grpSp>
        <p:nvGrpSpPr>
          <p:cNvPr id="7" name="Group 33"/>
          <p:cNvGrpSpPr>
            <a:grpSpLocks noChangeAspect="1"/>
          </p:cNvGrpSpPr>
          <p:nvPr/>
        </p:nvGrpSpPr>
        <p:grpSpPr bwMode="auto">
          <a:xfrm>
            <a:off x="9550189" y="323850"/>
            <a:ext cx="2157876" cy="914400"/>
            <a:chOff x="6019" y="204"/>
            <a:chExt cx="1360" cy="576"/>
          </a:xfrm>
        </p:grpSpPr>
        <p:sp>
          <p:nvSpPr>
            <p:cNvPr id="9" name="AutoShape 32"/>
            <p:cNvSpPr>
              <a:spLocks noChangeAspect="1" noChangeArrowheads="1" noTextEdit="1"/>
            </p:cNvSpPr>
            <p:nvPr/>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0" name="Rectangle 34"/>
            <p:cNvSpPr>
              <a:spLocks noChangeArrowheads="1"/>
            </p:cNvSpPr>
            <p:nvPr/>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1" name="Freeform 35"/>
            <p:cNvSpPr>
              <a:spLocks/>
            </p:cNvSpPr>
            <p:nvPr/>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2" name="Freeform 36"/>
            <p:cNvSpPr>
              <a:spLocks/>
            </p:cNvSpPr>
            <p:nvPr/>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3" name="Freeform 37"/>
            <p:cNvSpPr>
              <a:spLocks/>
            </p:cNvSpPr>
            <p:nvPr/>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4" name="Freeform 38"/>
            <p:cNvSpPr>
              <a:spLocks/>
            </p:cNvSpPr>
            <p:nvPr/>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5" name="Freeform 39"/>
            <p:cNvSpPr>
              <a:spLocks/>
            </p:cNvSpPr>
            <p:nvPr/>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6" name="Freeform 40"/>
            <p:cNvSpPr>
              <a:spLocks/>
            </p:cNvSpPr>
            <p:nvPr/>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7" name="Freeform 41"/>
            <p:cNvSpPr>
              <a:spLocks/>
            </p:cNvSpPr>
            <p:nvPr/>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8" name="Freeform 42"/>
            <p:cNvSpPr>
              <a:spLocks/>
            </p:cNvSpPr>
            <p:nvPr/>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9" name="Freeform 43"/>
            <p:cNvSpPr>
              <a:spLocks/>
            </p:cNvSpPr>
            <p:nvPr/>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0" name="Freeform 44"/>
            <p:cNvSpPr>
              <a:spLocks/>
            </p:cNvSpPr>
            <p:nvPr/>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1" name="Freeform 45"/>
            <p:cNvSpPr>
              <a:spLocks/>
            </p:cNvSpPr>
            <p:nvPr/>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2" name="Freeform 46"/>
            <p:cNvSpPr>
              <a:spLocks/>
            </p:cNvSpPr>
            <p:nvPr/>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3" name="Freeform 47"/>
            <p:cNvSpPr>
              <a:spLocks/>
            </p:cNvSpPr>
            <p:nvPr/>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4" name="Freeform 48"/>
            <p:cNvSpPr>
              <a:spLocks/>
            </p:cNvSpPr>
            <p:nvPr/>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5" name="Freeform 49"/>
            <p:cNvSpPr>
              <a:spLocks/>
            </p:cNvSpPr>
            <p:nvPr/>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6" name="Freeform 50"/>
            <p:cNvSpPr>
              <a:spLocks/>
            </p:cNvSpPr>
            <p:nvPr/>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7" name="Freeform 51"/>
            <p:cNvSpPr>
              <a:spLocks/>
            </p:cNvSpPr>
            <p:nvPr/>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8" name="Freeform 52"/>
            <p:cNvSpPr>
              <a:spLocks/>
            </p:cNvSpPr>
            <p:nvPr/>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9" name="Freeform 53"/>
            <p:cNvSpPr>
              <a:spLocks/>
            </p:cNvSpPr>
            <p:nvPr/>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0" name="Freeform 54"/>
            <p:cNvSpPr>
              <a:spLocks/>
            </p:cNvSpPr>
            <p:nvPr/>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1" name="Freeform 55"/>
            <p:cNvSpPr>
              <a:spLocks/>
            </p:cNvSpPr>
            <p:nvPr/>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2" name="Freeform 56"/>
            <p:cNvSpPr>
              <a:spLocks/>
            </p:cNvSpPr>
            <p:nvPr/>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Freeform 57"/>
            <p:cNvSpPr>
              <a:spLocks/>
            </p:cNvSpPr>
            <p:nvPr/>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4" name="Freeform 58"/>
            <p:cNvSpPr>
              <a:spLocks/>
            </p:cNvSpPr>
            <p:nvPr/>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5" name="Freeform 59"/>
            <p:cNvSpPr>
              <a:spLocks/>
            </p:cNvSpPr>
            <p:nvPr/>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Tree>
    <p:extLst>
      <p:ext uri="{BB962C8B-B14F-4D97-AF65-F5344CB8AC3E}">
        <p14:creationId xmlns:p14="http://schemas.microsoft.com/office/powerpoint/2010/main" val="2514367188"/>
      </p:ext>
    </p:extLst>
  </p:cSld>
  <p:clrMapOvr>
    <a:masterClrMapping/>
  </p:clrMapOvr>
  <p:hf hdr="0" ftr="0" dt="0"/>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0" y="228600"/>
            <a:ext cx="10972800" cy="914400"/>
          </a:xfrm>
        </p:spPr>
        <p:txBody>
          <a:bodyPr/>
          <a:lstStyle/>
          <a:p>
            <a:r>
              <a:rPr lang="en-US"/>
              <a:t>Click to edit Master title style</a:t>
            </a:r>
          </a:p>
        </p:txBody>
      </p:sp>
      <p:sp>
        <p:nvSpPr>
          <p:cNvPr id="9" name="Content Placeholder 8"/>
          <p:cNvSpPr>
            <a:spLocks noGrp="1"/>
          </p:cNvSpPr>
          <p:nvPr>
            <p:ph sz="quarter" idx="1"/>
          </p:nvPr>
        </p:nvSpPr>
        <p:spPr>
          <a:xfrm>
            <a:off x="609600" y="1219200"/>
            <a:ext cx="5388864" cy="49377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6176264" y="1216152"/>
            <a:ext cx="5388864" cy="49377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8534401" y="6356351"/>
            <a:ext cx="3052233" cy="365125"/>
          </a:xfrm>
          <a:prstGeom prst="rect">
            <a:avLst/>
          </a:prstGeom>
        </p:spPr>
        <p:txBody>
          <a:bodyPr/>
          <a:lstStyle>
            <a:lvl1pPr>
              <a:defRPr/>
            </a:lvl1pPr>
          </a:lstStyle>
          <a:p>
            <a:pPr>
              <a:defRPr/>
            </a:pPr>
            <a:fld id="{4ED44C8C-1811-4A75-9F77-3561C7F82BEA}" type="datetimeFigureOut">
              <a:rPr lang="en-US"/>
              <a:pPr>
                <a:defRPr/>
              </a:pPr>
              <a:t>4/7/2019</a:t>
            </a:fld>
            <a:endParaRPr lang="en-US" dirty="0"/>
          </a:p>
        </p:txBody>
      </p:sp>
      <p:sp>
        <p:nvSpPr>
          <p:cNvPr id="6" name="Footer Placeholder 5"/>
          <p:cNvSpPr>
            <a:spLocks noGrp="1"/>
          </p:cNvSpPr>
          <p:nvPr>
            <p:ph type="ftr" sz="quarter" idx="11"/>
          </p:nvPr>
        </p:nvSpPr>
        <p:spPr>
          <a:xfrm>
            <a:off x="3865033" y="6356351"/>
            <a:ext cx="4673600" cy="365125"/>
          </a:xfrm>
          <a:prstGeom prst="rect">
            <a:avLst/>
          </a:prstGeom>
        </p:spPr>
        <p:txBody>
          <a:bodyPr/>
          <a:lstStyle>
            <a:lvl1pPr>
              <a:defRPr/>
            </a:lvl1pPr>
          </a:lstStyle>
          <a:p>
            <a:pPr>
              <a:defRPr/>
            </a:pPr>
            <a:endParaRPr lang="en-US" dirty="0"/>
          </a:p>
        </p:txBody>
      </p:sp>
      <p:sp>
        <p:nvSpPr>
          <p:cNvPr id="7" name="Slide Number Placeholder 6"/>
          <p:cNvSpPr>
            <a:spLocks noGrp="1"/>
          </p:cNvSpPr>
          <p:nvPr>
            <p:ph type="sldNum" sz="quarter" idx="12"/>
          </p:nvPr>
        </p:nvSpPr>
        <p:spPr/>
        <p:txBody>
          <a:bodyPr/>
          <a:lstStyle>
            <a:lvl1pPr>
              <a:defRPr/>
            </a:lvl1pPr>
          </a:lstStyle>
          <a:p>
            <a:pPr>
              <a:defRPr/>
            </a:pPr>
            <a:fld id="{082E4007-E627-41B1-A976-65AA78181A2A}" type="slidenum">
              <a:rPr lang="en-US"/>
              <a:pPr>
                <a:defRPr/>
              </a:pPr>
              <a:t>‹#›</a:t>
            </a:fld>
            <a:endParaRPr lang="en-US" dirty="0"/>
          </a:p>
        </p:txBody>
      </p:sp>
    </p:spTree>
    <p:extLst>
      <p:ext uri="{BB962C8B-B14F-4D97-AF65-F5344CB8AC3E}">
        <p14:creationId xmlns:p14="http://schemas.microsoft.com/office/powerpoint/2010/main" val="2963996428"/>
      </p:ext>
    </p:extLst>
  </p:cSld>
  <p:clrMapOvr>
    <a:masterClrMapping/>
  </p:clrMapOvr>
  <p:hf hdr="0" ftr="0" dt="0"/>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ext + Index" preserve="1">
  <p:cSld name="Text + Index">
    <p:spTree>
      <p:nvGrpSpPr>
        <p:cNvPr id="1" name=""/>
        <p:cNvGrpSpPr/>
        <p:nvPr/>
      </p:nvGrpSpPr>
      <p:grpSpPr>
        <a:xfrm>
          <a:off x="0" y="0"/>
          <a:ext cx="0" cy="0"/>
          <a:chOff x="0" y="0"/>
          <a:chExt cx="0" cy="0"/>
        </a:xfrm>
      </p:grpSpPr>
      <p:sp>
        <p:nvSpPr>
          <p:cNvPr id="2" name="cdtTitle 1 Id2"/>
          <p:cNvSpPr>
            <a:spLocks noGrp="1"/>
          </p:cNvSpPr>
          <p:nvPr>
            <p:ph type="title"/>
            <p:custDataLst>
              <p:tags r:id="rId1"/>
            </p:custDataLst>
          </p:nvPr>
        </p:nvSpPr>
        <p:spPr>
          <a:xfrm>
            <a:off x="0" y="-1"/>
            <a:ext cx="12192000" cy="1440000"/>
          </a:xfrm>
        </p:spPr>
        <p:txBody>
          <a:bodyPr/>
          <a:lstStyle>
            <a:lvl1pPr>
              <a:defRPr/>
            </a:lvl1pPr>
          </a:lstStyle>
          <a:p>
            <a:r>
              <a:rPr lang="en-US"/>
              <a:t>Click to edit Master title style</a:t>
            </a:r>
            <a:endParaRPr lang="en-US" dirty="0"/>
          </a:p>
        </p:txBody>
      </p:sp>
      <p:sp>
        <p:nvSpPr>
          <p:cNvPr id="13" name="cdtText Placeholder 12 Id13"/>
          <p:cNvSpPr>
            <a:spLocks noGrp="1"/>
          </p:cNvSpPr>
          <p:nvPr>
            <p:ph type="body" sz="quarter" idx="13"/>
            <p:custDataLst>
              <p:tags r:id="rId2"/>
            </p:custDataLst>
          </p:nvPr>
        </p:nvSpPr>
        <p:spPr>
          <a:xfrm>
            <a:off x="626737" y="1440000"/>
            <a:ext cx="3885890" cy="475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cdtTextplatzhalter 12 Id5"/>
          <p:cNvSpPr>
            <a:spLocks noGrp="1"/>
          </p:cNvSpPr>
          <p:nvPr>
            <p:ph type="body" sz="quarter" idx="14" hasCustomPrompt="1"/>
            <p:custDataLst>
              <p:tags r:id="rId3"/>
            </p:custDataLst>
          </p:nvPr>
        </p:nvSpPr>
        <p:spPr bwMode="auto">
          <a:xfrm>
            <a:off x="4656570" y="1440000"/>
            <a:ext cx="7535430" cy="4752000"/>
          </a:xfrm>
          <a:solidFill>
            <a:srgbClr val="D7D7CD"/>
          </a:solidFill>
        </p:spPr>
        <p:txBody>
          <a:bodyPr lIns="252000" tIns="144000" rIns="482400" bIns="144000"/>
          <a:lstStyle>
            <a:lvl1pPr marL="0" indent="0">
              <a:lnSpc>
                <a:spcPct val="100000"/>
              </a:lnSpc>
              <a:spcBef>
                <a:spcPts val="500"/>
              </a:spcBef>
              <a:spcAft>
                <a:spcPts val="500"/>
              </a:spcAft>
              <a:buClr>
                <a:schemeClr val="bg2"/>
              </a:buClr>
              <a:buFont typeface="Arial" pitchFamily="34" charset="0"/>
              <a:buNone/>
              <a:tabLst>
                <a:tab pos="5356720" algn="r"/>
              </a:tabLst>
              <a:defRPr>
                <a:solidFill>
                  <a:srgbClr val="000000"/>
                </a:solidFill>
              </a:defRPr>
            </a:lvl1pPr>
            <a:lvl2pPr marL="177711" indent="-176125">
              <a:lnSpc>
                <a:spcPct val="100000"/>
              </a:lnSpc>
              <a:spcBef>
                <a:spcPts val="500"/>
              </a:spcBef>
              <a:spcAft>
                <a:spcPts val="500"/>
              </a:spcAft>
              <a:buFont typeface="Arial" pitchFamily="34" charset="0"/>
              <a:buChar char="•"/>
              <a:tabLst>
                <a:tab pos="5356720" algn="r"/>
              </a:tabLst>
              <a:defRPr b="0">
                <a:solidFill>
                  <a:srgbClr val="000000"/>
                </a:solidFill>
              </a:defRPr>
            </a:lvl2pPr>
            <a:lvl3pPr marL="177711" indent="-177711">
              <a:lnSpc>
                <a:spcPct val="100000"/>
              </a:lnSpc>
              <a:spcBef>
                <a:spcPts val="500"/>
              </a:spcBef>
              <a:spcAft>
                <a:spcPts val="500"/>
              </a:spcAft>
              <a:buFont typeface="Arial" pitchFamily="34" charset="0"/>
              <a:buChar char="•"/>
              <a:tabLst>
                <a:tab pos="5356720" algn="r"/>
              </a:tabLst>
              <a:defRPr b="1">
                <a:solidFill>
                  <a:srgbClr val="000000"/>
                </a:solidFill>
              </a:defRPr>
            </a:lvl3pPr>
            <a:lvl4pPr marL="357009" indent="-177711">
              <a:lnSpc>
                <a:spcPct val="100000"/>
              </a:lnSpc>
              <a:spcBef>
                <a:spcPts val="500"/>
              </a:spcBef>
              <a:spcAft>
                <a:spcPts val="500"/>
              </a:spcAft>
              <a:buFont typeface="Arial" pitchFamily="34" charset="0"/>
              <a:buChar char="•"/>
              <a:tabLst>
                <a:tab pos="5356720" algn="r"/>
              </a:tabLst>
              <a:defRPr b="0">
                <a:solidFill>
                  <a:srgbClr val="000000"/>
                </a:solidFill>
              </a:defRPr>
            </a:lvl4pPr>
            <a:lvl5pPr marL="357009" indent="-177711">
              <a:lnSpc>
                <a:spcPct val="100000"/>
              </a:lnSpc>
              <a:spcBef>
                <a:spcPts val="500"/>
              </a:spcBef>
              <a:spcAft>
                <a:spcPts val="500"/>
              </a:spcAft>
              <a:buFont typeface="Arial" pitchFamily="34" charset="0"/>
              <a:buChar char="•"/>
              <a:tabLst>
                <a:tab pos="5356720" algn="r"/>
              </a:tabLst>
              <a:defRPr b="1" baseline="0">
                <a:solidFill>
                  <a:srgbClr val="000000"/>
                </a:solidFill>
              </a:defRPr>
            </a:lvl5pPr>
            <a:lvl6pPr marL="360183" indent="-180885">
              <a:lnSpc>
                <a:spcPct val="100000"/>
              </a:lnSpc>
              <a:spcBef>
                <a:spcPts val="500"/>
              </a:spcBef>
              <a:spcAft>
                <a:spcPts val="500"/>
              </a:spcAft>
              <a:buFont typeface="Arial" pitchFamily="34" charset="0"/>
              <a:buChar char="•"/>
              <a:tabLst>
                <a:tab pos="5356720" algn="r"/>
              </a:tabLst>
              <a:defRPr b="1"/>
            </a:lvl6pPr>
          </a:lstStyle>
          <a:p>
            <a:pPr lvl="0"/>
            <a:r>
              <a:rPr lang="en-US" dirty="0"/>
              <a:t>Click to edit the </a:t>
            </a:r>
            <a:r>
              <a:rPr lang="en-US" dirty="0" err="1"/>
              <a:t>toc</a:t>
            </a:r>
            <a:r>
              <a:rPr lang="en-US" dirty="0"/>
              <a:t> / contact</a:t>
            </a:r>
          </a:p>
          <a:p>
            <a:pPr lvl="1"/>
            <a:r>
              <a:rPr lang="en-US" dirty="0"/>
              <a:t>chapter</a:t>
            </a:r>
          </a:p>
          <a:p>
            <a:pPr lvl="2"/>
            <a:r>
              <a:rPr lang="en-US" dirty="0"/>
              <a:t>active chapter</a:t>
            </a:r>
          </a:p>
          <a:p>
            <a:pPr lvl="3"/>
            <a:r>
              <a:rPr lang="en-US" dirty="0"/>
              <a:t>subchapter</a:t>
            </a:r>
          </a:p>
          <a:p>
            <a:pPr lvl="4"/>
            <a:r>
              <a:rPr lang="en-US" dirty="0"/>
              <a:t>active subchapter</a:t>
            </a:r>
          </a:p>
        </p:txBody>
      </p:sp>
      <p:grpSp>
        <p:nvGrpSpPr>
          <p:cNvPr id="6" name="Group 33"/>
          <p:cNvGrpSpPr>
            <a:grpSpLocks noChangeAspect="1"/>
          </p:cNvGrpSpPr>
          <p:nvPr/>
        </p:nvGrpSpPr>
        <p:grpSpPr bwMode="auto">
          <a:xfrm>
            <a:off x="9550189" y="323850"/>
            <a:ext cx="2157876" cy="914400"/>
            <a:chOff x="6019" y="204"/>
            <a:chExt cx="1360" cy="576"/>
          </a:xfrm>
        </p:grpSpPr>
        <p:sp>
          <p:nvSpPr>
            <p:cNvPr id="8" name="AutoShape 32"/>
            <p:cNvSpPr>
              <a:spLocks noChangeAspect="1" noChangeArrowheads="1" noTextEdit="1"/>
            </p:cNvSpPr>
            <p:nvPr/>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9" name="Rectangle 34"/>
            <p:cNvSpPr>
              <a:spLocks noChangeArrowheads="1"/>
            </p:cNvSpPr>
            <p:nvPr/>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0" name="Freeform 35"/>
            <p:cNvSpPr>
              <a:spLocks/>
            </p:cNvSpPr>
            <p:nvPr/>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1" name="Freeform 36"/>
            <p:cNvSpPr>
              <a:spLocks/>
            </p:cNvSpPr>
            <p:nvPr/>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2" name="Freeform 37"/>
            <p:cNvSpPr>
              <a:spLocks/>
            </p:cNvSpPr>
            <p:nvPr/>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4" name="Freeform 38"/>
            <p:cNvSpPr>
              <a:spLocks/>
            </p:cNvSpPr>
            <p:nvPr/>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5" name="Freeform 39"/>
            <p:cNvSpPr>
              <a:spLocks/>
            </p:cNvSpPr>
            <p:nvPr/>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6" name="Freeform 40"/>
            <p:cNvSpPr>
              <a:spLocks/>
            </p:cNvSpPr>
            <p:nvPr/>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7" name="Freeform 41"/>
            <p:cNvSpPr>
              <a:spLocks/>
            </p:cNvSpPr>
            <p:nvPr/>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8" name="Freeform 42"/>
            <p:cNvSpPr>
              <a:spLocks/>
            </p:cNvSpPr>
            <p:nvPr/>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9" name="Freeform 43"/>
            <p:cNvSpPr>
              <a:spLocks/>
            </p:cNvSpPr>
            <p:nvPr/>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0" name="Freeform 44"/>
            <p:cNvSpPr>
              <a:spLocks/>
            </p:cNvSpPr>
            <p:nvPr/>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1" name="Freeform 45"/>
            <p:cNvSpPr>
              <a:spLocks/>
            </p:cNvSpPr>
            <p:nvPr/>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2" name="Freeform 46"/>
            <p:cNvSpPr>
              <a:spLocks/>
            </p:cNvSpPr>
            <p:nvPr/>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3" name="Freeform 47"/>
            <p:cNvSpPr>
              <a:spLocks/>
            </p:cNvSpPr>
            <p:nvPr/>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4" name="Freeform 48"/>
            <p:cNvSpPr>
              <a:spLocks/>
            </p:cNvSpPr>
            <p:nvPr/>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5" name="Freeform 49"/>
            <p:cNvSpPr>
              <a:spLocks/>
            </p:cNvSpPr>
            <p:nvPr/>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6" name="Freeform 50"/>
            <p:cNvSpPr>
              <a:spLocks/>
            </p:cNvSpPr>
            <p:nvPr/>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7" name="Freeform 51"/>
            <p:cNvSpPr>
              <a:spLocks/>
            </p:cNvSpPr>
            <p:nvPr/>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8" name="Freeform 52"/>
            <p:cNvSpPr>
              <a:spLocks/>
            </p:cNvSpPr>
            <p:nvPr/>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9" name="Freeform 53"/>
            <p:cNvSpPr>
              <a:spLocks/>
            </p:cNvSpPr>
            <p:nvPr/>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0" name="Freeform 54"/>
            <p:cNvSpPr>
              <a:spLocks/>
            </p:cNvSpPr>
            <p:nvPr/>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1" name="Freeform 55"/>
            <p:cNvSpPr>
              <a:spLocks/>
            </p:cNvSpPr>
            <p:nvPr/>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2" name="Freeform 56"/>
            <p:cNvSpPr>
              <a:spLocks/>
            </p:cNvSpPr>
            <p:nvPr/>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Freeform 57"/>
            <p:cNvSpPr>
              <a:spLocks/>
            </p:cNvSpPr>
            <p:nvPr/>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4" name="Freeform 58"/>
            <p:cNvSpPr>
              <a:spLocks/>
            </p:cNvSpPr>
            <p:nvPr/>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5" name="Freeform 59"/>
            <p:cNvSpPr>
              <a:spLocks/>
            </p:cNvSpPr>
            <p:nvPr/>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Tree>
    <p:extLst>
      <p:ext uri="{BB962C8B-B14F-4D97-AF65-F5344CB8AC3E}">
        <p14:creationId xmlns:p14="http://schemas.microsoft.com/office/powerpoint/2010/main" val="1408450666"/>
      </p:ext>
    </p:extLst>
  </p:cSld>
  <p:clrMapOvr>
    <a:masterClrMapping/>
  </p:clrMapOvr>
  <p:hf hdr="0" ftr="0" dt="0"/>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Free Content" type="titleOnly" preserve="1">
  <p:cSld name="Free Content">
    <p:spTree>
      <p:nvGrpSpPr>
        <p:cNvPr id="1" name=""/>
        <p:cNvGrpSpPr/>
        <p:nvPr/>
      </p:nvGrpSpPr>
      <p:grpSpPr>
        <a:xfrm>
          <a:off x="0" y="0"/>
          <a:ext cx="0" cy="0"/>
          <a:chOff x="0" y="0"/>
          <a:chExt cx="0" cy="0"/>
        </a:xfrm>
      </p:grpSpPr>
      <p:sp>
        <p:nvSpPr>
          <p:cNvPr id="2" name="cdtTitle 1 Id2"/>
          <p:cNvSpPr>
            <a:spLocks noGrp="1"/>
          </p:cNvSpPr>
          <p:nvPr>
            <p:ph type="title"/>
            <p:custDataLst>
              <p:tags r:id="rId1"/>
            </p:custDataLst>
          </p:nvPr>
        </p:nvSpPr>
        <p:spPr>
          <a:xfrm>
            <a:off x="0" y="0"/>
            <a:ext cx="12192000" cy="1440000"/>
          </a:xfrm>
          <a:noFill/>
          <a:ln w="9525">
            <a:noFill/>
            <a:miter lim="800000"/>
            <a:headEnd/>
            <a:tailEnd/>
          </a:ln>
        </p:spPr>
        <p:txBody>
          <a:bodyPr vert="horz" wrap="square" lIns="626400" tIns="432000" rIns="2124000" bIns="234000" numCol="1" anchor="t" anchorCtr="0" compatLnSpc="1">
            <a:prstTxWarp prst="textNoShape">
              <a:avLst/>
            </a:prstTxWarp>
          </a:bodyPr>
          <a:lstStyle>
            <a:lvl1pPr marL="0" marR="0" indent="0" algn="l" defTabSz="913943" rtl="0" eaLnBrk="1" fontAlgn="base" latinLnBrk="0" hangingPunct="1">
              <a:lnSpc>
                <a:spcPct val="100000"/>
              </a:lnSpc>
              <a:spcBef>
                <a:spcPct val="0"/>
              </a:spcBef>
              <a:spcAft>
                <a:spcPct val="0"/>
              </a:spcAft>
              <a:buClrTx/>
              <a:buSzTx/>
              <a:buFontTx/>
              <a:buNone/>
              <a:tabLst/>
              <a:defRPr lang="de-DE"/>
            </a:lvl1pPr>
          </a:lstStyle>
          <a:p>
            <a:pPr marL="0" marR="0" lvl="0" indent="0" algn="l" defTabSz="913943" rtl="0" eaLnBrk="1" fontAlgn="base" latinLnBrk="0" hangingPunct="1">
              <a:lnSpc>
                <a:spcPct val="100000"/>
              </a:lnSpc>
              <a:spcBef>
                <a:spcPct val="0"/>
              </a:spcBef>
              <a:spcAft>
                <a:spcPct val="0"/>
              </a:spcAft>
              <a:buClrTx/>
              <a:buSzTx/>
              <a:buFontTx/>
              <a:buNone/>
              <a:tabLst/>
              <a:defRPr/>
            </a:pPr>
            <a:r>
              <a:rPr lang="en-US"/>
              <a:t>Click to edit Master title style</a:t>
            </a:r>
            <a:endParaRPr kumimoji="0" lang="en-US" sz="1999" b="1" i="0" u="none" strike="noStrike" kern="0" cap="none" spc="0" normalizeH="0" baseline="0" noProof="0" dirty="0">
              <a:ln>
                <a:noFill/>
              </a:ln>
              <a:solidFill>
                <a:srgbClr val="000000"/>
              </a:solidFill>
              <a:effectLst/>
              <a:uLnTx/>
              <a:uFillTx/>
              <a:latin typeface="Arial" pitchFamily="34" charset="0"/>
              <a:ea typeface="+mj-ea"/>
              <a:cs typeface="Arial" pitchFamily="34" charset="0"/>
            </a:endParaRPr>
          </a:p>
        </p:txBody>
      </p:sp>
      <p:grpSp>
        <p:nvGrpSpPr>
          <p:cNvPr id="5" name="Group 33"/>
          <p:cNvGrpSpPr>
            <a:grpSpLocks noChangeAspect="1"/>
          </p:cNvGrpSpPr>
          <p:nvPr/>
        </p:nvGrpSpPr>
        <p:grpSpPr bwMode="auto">
          <a:xfrm>
            <a:off x="9550189" y="323850"/>
            <a:ext cx="2157876" cy="914400"/>
            <a:chOff x="6019" y="204"/>
            <a:chExt cx="1360" cy="576"/>
          </a:xfrm>
        </p:grpSpPr>
        <p:sp>
          <p:nvSpPr>
            <p:cNvPr id="6" name="AutoShape 32"/>
            <p:cNvSpPr>
              <a:spLocks noChangeAspect="1" noChangeArrowheads="1" noTextEdit="1"/>
            </p:cNvSpPr>
            <p:nvPr/>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7" name="Rectangle 34"/>
            <p:cNvSpPr>
              <a:spLocks noChangeArrowheads="1"/>
            </p:cNvSpPr>
            <p:nvPr/>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8" name="Freeform 35"/>
            <p:cNvSpPr>
              <a:spLocks/>
            </p:cNvSpPr>
            <p:nvPr/>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9" name="Freeform 36"/>
            <p:cNvSpPr>
              <a:spLocks/>
            </p:cNvSpPr>
            <p:nvPr/>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0" name="Freeform 37"/>
            <p:cNvSpPr>
              <a:spLocks/>
            </p:cNvSpPr>
            <p:nvPr/>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1" name="Freeform 38"/>
            <p:cNvSpPr>
              <a:spLocks/>
            </p:cNvSpPr>
            <p:nvPr/>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2" name="Freeform 39"/>
            <p:cNvSpPr>
              <a:spLocks/>
            </p:cNvSpPr>
            <p:nvPr/>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3" name="Freeform 40"/>
            <p:cNvSpPr>
              <a:spLocks/>
            </p:cNvSpPr>
            <p:nvPr/>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4" name="Freeform 41"/>
            <p:cNvSpPr>
              <a:spLocks/>
            </p:cNvSpPr>
            <p:nvPr/>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5" name="Freeform 42"/>
            <p:cNvSpPr>
              <a:spLocks/>
            </p:cNvSpPr>
            <p:nvPr/>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6" name="Freeform 43"/>
            <p:cNvSpPr>
              <a:spLocks/>
            </p:cNvSpPr>
            <p:nvPr/>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7" name="Freeform 44"/>
            <p:cNvSpPr>
              <a:spLocks/>
            </p:cNvSpPr>
            <p:nvPr/>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8" name="Freeform 45"/>
            <p:cNvSpPr>
              <a:spLocks/>
            </p:cNvSpPr>
            <p:nvPr/>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9" name="Freeform 46"/>
            <p:cNvSpPr>
              <a:spLocks/>
            </p:cNvSpPr>
            <p:nvPr/>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0" name="Freeform 47"/>
            <p:cNvSpPr>
              <a:spLocks/>
            </p:cNvSpPr>
            <p:nvPr/>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1" name="Freeform 48"/>
            <p:cNvSpPr>
              <a:spLocks/>
            </p:cNvSpPr>
            <p:nvPr/>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2" name="Freeform 49"/>
            <p:cNvSpPr>
              <a:spLocks/>
            </p:cNvSpPr>
            <p:nvPr/>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3" name="Freeform 50"/>
            <p:cNvSpPr>
              <a:spLocks/>
            </p:cNvSpPr>
            <p:nvPr/>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4" name="Freeform 51"/>
            <p:cNvSpPr>
              <a:spLocks/>
            </p:cNvSpPr>
            <p:nvPr/>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5" name="Freeform 52"/>
            <p:cNvSpPr>
              <a:spLocks/>
            </p:cNvSpPr>
            <p:nvPr/>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6" name="Freeform 53"/>
            <p:cNvSpPr>
              <a:spLocks/>
            </p:cNvSpPr>
            <p:nvPr/>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7" name="Freeform 54"/>
            <p:cNvSpPr>
              <a:spLocks/>
            </p:cNvSpPr>
            <p:nvPr/>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8" name="Freeform 55"/>
            <p:cNvSpPr>
              <a:spLocks/>
            </p:cNvSpPr>
            <p:nvPr/>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9" name="Freeform 56"/>
            <p:cNvSpPr>
              <a:spLocks/>
            </p:cNvSpPr>
            <p:nvPr/>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0" name="Freeform 57"/>
            <p:cNvSpPr>
              <a:spLocks/>
            </p:cNvSpPr>
            <p:nvPr/>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1" name="Freeform 58"/>
            <p:cNvSpPr>
              <a:spLocks/>
            </p:cNvSpPr>
            <p:nvPr/>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2" name="Freeform 59"/>
            <p:cNvSpPr>
              <a:spLocks/>
            </p:cNvSpPr>
            <p:nvPr/>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Tree>
    <p:extLst>
      <p:ext uri="{BB962C8B-B14F-4D97-AF65-F5344CB8AC3E}">
        <p14:creationId xmlns:p14="http://schemas.microsoft.com/office/powerpoint/2010/main" val="4144743814"/>
      </p:ext>
    </p:extLst>
  </p:cSld>
  <p:clrMapOvr>
    <a:masterClrMapping/>
  </p:clrMapOvr>
  <p:hf hdr="0" ftr="0" dt="0"/>
  <p:extLst>
    <p:ext uri="{DCECCB84-F9BA-43D5-87BE-67443E8EF086}">
      <p15:sldGuideLst xmlns:p15="http://schemas.microsoft.com/office/powerpoint/2012/main">
        <p15:guide id="1" orient="horz" pos="890">
          <p15:clr>
            <a:srgbClr val="FBAE40"/>
          </p15:clr>
        </p15:guide>
        <p15:guide id="2" orient="horz" pos="3884">
          <p15:clr>
            <a:srgbClr val="FBAE40"/>
          </p15:clr>
        </p15:guide>
        <p15:guide id="3" pos="453">
          <p15:clr>
            <a:srgbClr val="FBAE40"/>
          </p15:clr>
        </p15:guide>
      </p15:sldGuideLst>
    </p:ext>
  </p:extLs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p:cSld name="Single large image">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en-US"/>
              <a:t>Click to edit Master title style</a:t>
            </a:r>
            <a:endParaRPr lang="fr-FR"/>
          </a:p>
        </p:txBody>
      </p:sp>
      <p:sp>
        <p:nvSpPr>
          <p:cNvPr id="4" name="Bildplatzhalter 3"/>
          <p:cNvSpPr>
            <a:spLocks noGrp="1"/>
          </p:cNvSpPr>
          <p:nvPr>
            <p:ph type="pic" sz="quarter" idx="10"/>
          </p:nvPr>
        </p:nvSpPr>
        <p:spPr>
          <a:xfrm>
            <a:off x="0" y="1440000"/>
            <a:ext cx="12197647" cy="4752000"/>
          </a:xfrm>
        </p:spPr>
        <p:txBody>
          <a:bodyPr tIns="1800000"/>
          <a:lstStyle>
            <a:lvl1pPr algn="ctr">
              <a:defRPr/>
            </a:lvl1pPr>
          </a:lstStyle>
          <a:p>
            <a:r>
              <a:rPr lang="en-US"/>
              <a:t>Click icon to add picture</a:t>
            </a:r>
            <a:endParaRPr lang="fr-FR"/>
          </a:p>
        </p:txBody>
      </p:sp>
      <p:grpSp>
        <p:nvGrpSpPr>
          <p:cNvPr id="5" name="Group 33"/>
          <p:cNvGrpSpPr>
            <a:grpSpLocks noChangeAspect="1"/>
          </p:cNvGrpSpPr>
          <p:nvPr/>
        </p:nvGrpSpPr>
        <p:grpSpPr bwMode="auto">
          <a:xfrm>
            <a:off x="9550189" y="323850"/>
            <a:ext cx="2157876" cy="914400"/>
            <a:chOff x="6019" y="204"/>
            <a:chExt cx="1360" cy="576"/>
          </a:xfrm>
        </p:grpSpPr>
        <p:sp>
          <p:nvSpPr>
            <p:cNvPr id="7" name="AutoShape 32"/>
            <p:cNvSpPr>
              <a:spLocks noChangeAspect="1" noChangeArrowheads="1" noTextEdit="1"/>
            </p:cNvSpPr>
            <p:nvPr/>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8" name="Rectangle 34"/>
            <p:cNvSpPr>
              <a:spLocks noChangeArrowheads="1"/>
            </p:cNvSpPr>
            <p:nvPr/>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9" name="Freeform 35"/>
            <p:cNvSpPr>
              <a:spLocks/>
            </p:cNvSpPr>
            <p:nvPr/>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0" name="Freeform 36"/>
            <p:cNvSpPr>
              <a:spLocks/>
            </p:cNvSpPr>
            <p:nvPr/>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1" name="Freeform 37"/>
            <p:cNvSpPr>
              <a:spLocks/>
            </p:cNvSpPr>
            <p:nvPr/>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2" name="Freeform 38"/>
            <p:cNvSpPr>
              <a:spLocks/>
            </p:cNvSpPr>
            <p:nvPr/>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3" name="Freeform 39"/>
            <p:cNvSpPr>
              <a:spLocks/>
            </p:cNvSpPr>
            <p:nvPr/>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4" name="Freeform 40"/>
            <p:cNvSpPr>
              <a:spLocks/>
            </p:cNvSpPr>
            <p:nvPr/>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5" name="Freeform 41"/>
            <p:cNvSpPr>
              <a:spLocks/>
            </p:cNvSpPr>
            <p:nvPr/>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6" name="Freeform 42"/>
            <p:cNvSpPr>
              <a:spLocks/>
            </p:cNvSpPr>
            <p:nvPr/>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7" name="Freeform 43"/>
            <p:cNvSpPr>
              <a:spLocks/>
            </p:cNvSpPr>
            <p:nvPr/>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8" name="Freeform 44"/>
            <p:cNvSpPr>
              <a:spLocks/>
            </p:cNvSpPr>
            <p:nvPr/>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9" name="Freeform 45"/>
            <p:cNvSpPr>
              <a:spLocks/>
            </p:cNvSpPr>
            <p:nvPr/>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0" name="Freeform 46"/>
            <p:cNvSpPr>
              <a:spLocks/>
            </p:cNvSpPr>
            <p:nvPr/>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1" name="Freeform 47"/>
            <p:cNvSpPr>
              <a:spLocks/>
            </p:cNvSpPr>
            <p:nvPr/>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2" name="Freeform 48"/>
            <p:cNvSpPr>
              <a:spLocks/>
            </p:cNvSpPr>
            <p:nvPr/>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3" name="Freeform 49"/>
            <p:cNvSpPr>
              <a:spLocks/>
            </p:cNvSpPr>
            <p:nvPr/>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4" name="Freeform 50"/>
            <p:cNvSpPr>
              <a:spLocks/>
            </p:cNvSpPr>
            <p:nvPr/>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5" name="Freeform 51"/>
            <p:cNvSpPr>
              <a:spLocks/>
            </p:cNvSpPr>
            <p:nvPr/>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6" name="Freeform 52"/>
            <p:cNvSpPr>
              <a:spLocks/>
            </p:cNvSpPr>
            <p:nvPr/>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7" name="Freeform 53"/>
            <p:cNvSpPr>
              <a:spLocks/>
            </p:cNvSpPr>
            <p:nvPr/>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8" name="Freeform 54"/>
            <p:cNvSpPr>
              <a:spLocks/>
            </p:cNvSpPr>
            <p:nvPr/>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9" name="Freeform 55"/>
            <p:cNvSpPr>
              <a:spLocks/>
            </p:cNvSpPr>
            <p:nvPr/>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0" name="Freeform 56"/>
            <p:cNvSpPr>
              <a:spLocks/>
            </p:cNvSpPr>
            <p:nvPr/>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1" name="Freeform 57"/>
            <p:cNvSpPr>
              <a:spLocks/>
            </p:cNvSpPr>
            <p:nvPr/>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2" name="Freeform 58"/>
            <p:cNvSpPr>
              <a:spLocks/>
            </p:cNvSpPr>
            <p:nvPr/>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Freeform 59"/>
            <p:cNvSpPr>
              <a:spLocks/>
            </p:cNvSpPr>
            <p:nvPr/>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Tree>
    <p:extLst>
      <p:ext uri="{BB962C8B-B14F-4D97-AF65-F5344CB8AC3E}">
        <p14:creationId xmlns:p14="http://schemas.microsoft.com/office/powerpoint/2010/main" val="1523263144"/>
      </p:ext>
    </p:extLst>
  </p:cSld>
  <p:clrMapOvr>
    <a:masterClrMapping/>
  </p:clrMapOvr>
  <p:hf hdr="0" ftr="0" dt="0"/>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p:cSld name="Full bleed image">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lvl1pPr>
              <a:defRPr>
                <a:solidFill>
                  <a:schemeClr val="bg1"/>
                </a:solidFill>
              </a:defRPr>
            </a:lvl1pPr>
          </a:lstStyle>
          <a:p>
            <a:r>
              <a:rPr lang="en-US"/>
              <a:t>Click to edit Master title style</a:t>
            </a:r>
            <a:endParaRPr lang="fr-FR" dirty="0"/>
          </a:p>
        </p:txBody>
      </p:sp>
      <p:sp>
        <p:nvSpPr>
          <p:cNvPr id="4" name="Bildplatzhalter 3"/>
          <p:cNvSpPr>
            <a:spLocks noGrp="1"/>
          </p:cNvSpPr>
          <p:nvPr>
            <p:ph type="pic" sz="quarter" idx="10"/>
          </p:nvPr>
        </p:nvSpPr>
        <p:spPr>
          <a:xfrm>
            <a:off x="0" y="0"/>
            <a:ext cx="12190451" cy="6858000"/>
          </a:xfrm>
          <a:noFill/>
        </p:spPr>
        <p:txBody>
          <a:bodyPr tIns="1800000"/>
          <a:lstStyle>
            <a:lvl1pPr algn="ctr">
              <a:defRPr/>
            </a:lvl1pPr>
          </a:lstStyle>
          <a:p>
            <a:r>
              <a:rPr lang="en-US"/>
              <a:t>Click icon to add picture</a:t>
            </a:r>
            <a:endParaRPr lang="fr-FR" dirty="0"/>
          </a:p>
        </p:txBody>
      </p:sp>
    </p:spTree>
    <p:extLst>
      <p:ext uri="{BB962C8B-B14F-4D97-AF65-F5344CB8AC3E}">
        <p14:creationId xmlns:p14="http://schemas.microsoft.com/office/powerpoint/2010/main" val="3537004324"/>
      </p:ext>
    </p:extLst>
  </p:cSld>
  <p:clrMapOvr>
    <a:masterClrMapping/>
  </p:clrMapOvr>
  <p:hf hdr="0" ftr="0" dt="0"/>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p:cSld name="Full bleed color area Dynamic Petrol">
    <p:bg>
      <p:bgRef idx="1001">
        <a:schemeClr val="bg1"/>
      </p:bgRef>
    </p:bg>
    <p:spTree>
      <p:nvGrpSpPr>
        <p:cNvPr id="1" name=""/>
        <p:cNvGrpSpPr/>
        <p:nvPr/>
      </p:nvGrpSpPr>
      <p:grpSpPr>
        <a:xfrm>
          <a:off x="0" y="0"/>
          <a:ext cx="0" cy="0"/>
          <a:chOff x="0" y="0"/>
          <a:chExt cx="0" cy="0"/>
        </a:xfrm>
      </p:grpSpPr>
      <p:grpSp>
        <p:nvGrpSpPr>
          <p:cNvPr id="7" name="Gruppieren 6"/>
          <p:cNvGrpSpPr/>
          <p:nvPr/>
        </p:nvGrpSpPr>
        <p:grpSpPr>
          <a:xfrm>
            <a:off x="0" y="1"/>
            <a:ext cx="12192000" cy="6861907"/>
            <a:chOff x="0" y="0"/>
            <a:chExt cx="12198350" cy="6861907"/>
          </a:xfrm>
        </p:grpSpPr>
        <p:sp>
          <p:nvSpPr>
            <p:cNvPr id="4" name="Rechteck 3"/>
            <p:cNvSpPr/>
            <p:nvPr/>
          </p:nvSpPr>
          <p:spPr bwMode="auto">
            <a:xfrm>
              <a:off x="0" y="0"/>
              <a:ext cx="12198350" cy="6861907"/>
            </a:xfrm>
            <a:prstGeom prst="rect">
              <a:avLst/>
            </a:prstGeom>
            <a:solidFill>
              <a:schemeClr val="bg1"/>
            </a:solidFill>
            <a:ln>
              <a:noFill/>
            </a:ln>
            <a:effectLs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fr-FR" sz="1799" dirty="0">
                <a:solidFill>
                  <a:schemeClr val="tx1"/>
                </a:solidFill>
                <a:latin typeface="+mn-lt"/>
                <a:ea typeface="Arial Unicode MS" panose="020B0604020202020204" pitchFamily="34" charset="-128"/>
                <a:cs typeface="Arial Unicode MS" panose="020B0604020202020204" pitchFamily="34" charset="-128"/>
              </a:endParaRPr>
            </a:p>
          </p:txBody>
        </p:sp>
        <p:sp>
          <p:nvSpPr>
            <p:cNvPr id="6" name="Rechteck 5"/>
            <p:cNvSpPr/>
            <p:nvPr/>
          </p:nvSpPr>
          <p:spPr bwMode="auto">
            <a:xfrm>
              <a:off x="0" y="0"/>
              <a:ext cx="12198350" cy="6861907"/>
            </a:xfrm>
            <a:prstGeom prst="rect">
              <a:avLst/>
            </a:prstGeo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a:ln>
              <a:noFill/>
            </a:ln>
            <a:effectLs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fr-FR" sz="1799" dirty="0">
                <a:solidFill>
                  <a:schemeClr val="tx1"/>
                </a:solidFill>
                <a:latin typeface="+mn-lt"/>
                <a:ea typeface="Arial Unicode MS" panose="020B0604020202020204" pitchFamily="34" charset="-128"/>
                <a:cs typeface="Arial Unicode MS" panose="020B0604020202020204" pitchFamily="34" charset="-128"/>
              </a:endParaRPr>
            </a:p>
          </p:txBody>
        </p:sp>
      </p:grpSp>
      <p:sp>
        <p:nvSpPr>
          <p:cNvPr id="2" name="Titel 1"/>
          <p:cNvSpPr>
            <a:spLocks noGrp="1"/>
          </p:cNvSpPr>
          <p:nvPr>
            <p:ph type="title"/>
          </p:nvPr>
        </p:nvSpPr>
        <p:spPr/>
        <p:txBody>
          <a:bodyPr/>
          <a:lstStyle>
            <a:lvl1pPr>
              <a:defRPr>
                <a:solidFill>
                  <a:schemeClr val="bg1"/>
                </a:solidFill>
              </a:defRPr>
            </a:lvl1pPr>
          </a:lstStyle>
          <a:p>
            <a:r>
              <a:rPr lang="en-US"/>
              <a:t>Click to edit Master title style</a:t>
            </a:r>
            <a:endParaRPr lang="fr-FR" dirty="0"/>
          </a:p>
        </p:txBody>
      </p:sp>
    </p:spTree>
    <p:extLst>
      <p:ext uri="{BB962C8B-B14F-4D97-AF65-F5344CB8AC3E}">
        <p14:creationId xmlns:p14="http://schemas.microsoft.com/office/powerpoint/2010/main" val="818964903"/>
      </p:ext>
    </p:extLst>
  </p:cSld>
  <p:clrMapOvr>
    <a:overrideClrMapping bg1="lt1" tx1="dk1" bg2="lt2" tx2="dk2" accent1="accent1" accent2="accent2" accent3="accent3" accent4="accent4" accent5="accent5" accent6="accent6" hlink="hlink" folHlink="folHlink"/>
  </p:clrMapOvr>
  <p:hf hdr="0" ftr="0" dt="0"/>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p:cSld name="Full bleed color area Blue light">
    <p:bg>
      <p:bgRef idx="1001">
        <a:schemeClr val="bg1"/>
      </p:bgRef>
    </p:bg>
    <p:spTree>
      <p:nvGrpSpPr>
        <p:cNvPr id="1" name=""/>
        <p:cNvGrpSpPr/>
        <p:nvPr/>
      </p:nvGrpSpPr>
      <p:grpSpPr>
        <a:xfrm>
          <a:off x="0" y="0"/>
          <a:ext cx="0" cy="0"/>
          <a:chOff x="0" y="0"/>
          <a:chExt cx="0" cy="0"/>
        </a:xfrm>
      </p:grpSpPr>
      <p:sp>
        <p:nvSpPr>
          <p:cNvPr id="3" name="Rechteck 2"/>
          <p:cNvSpPr/>
          <p:nvPr/>
        </p:nvSpPr>
        <p:spPr bwMode="auto">
          <a:xfrm>
            <a:off x="0" y="1"/>
            <a:ext cx="12192000" cy="6861907"/>
          </a:xfrm>
          <a:prstGeom prst="rect">
            <a:avLst/>
          </a:prstGeom>
          <a:solidFill>
            <a:srgbClr val="50BED7"/>
          </a:solidFill>
          <a:ln>
            <a:noFill/>
          </a:ln>
          <a:effectLst/>
          <a:extLst/>
        </p:spPr>
        <p:txBody>
          <a:bodyPr wrap="square" lIns="107944" tIns="53972" rIns="107944" bIns="53972" numCol="1" spcCol="72000" rtlCol="0" anchor="ctr">
            <a:noAutofit/>
          </a:bodyPr>
          <a:lstStyle/>
          <a:p>
            <a:pPr algn="ctr">
              <a:lnSpc>
                <a:spcPct val="110000"/>
              </a:lnSpc>
              <a:spcBef>
                <a:spcPct val="0"/>
              </a:spcBef>
              <a:buFont typeface="Wingdings" charset="0"/>
              <a:buNone/>
            </a:pPr>
            <a:endParaRPr lang="fr-FR" sz="1799" dirty="0">
              <a:solidFill>
                <a:schemeClr val="tx1"/>
              </a:solidFill>
              <a:latin typeface="+mn-lt"/>
              <a:ea typeface="Arial Unicode MS" panose="020B0604020202020204" pitchFamily="34" charset="-128"/>
              <a:cs typeface="Arial Unicode MS" panose="020B0604020202020204" pitchFamily="34" charset="-128"/>
            </a:endParaRPr>
          </a:p>
        </p:txBody>
      </p:sp>
      <p:sp>
        <p:nvSpPr>
          <p:cNvPr id="2" name="Titel 1"/>
          <p:cNvSpPr>
            <a:spLocks noGrp="1"/>
          </p:cNvSpPr>
          <p:nvPr>
            <p:ph type="title"/>
          </p:nvPr>
        </p:nvSpPr>
        <p:spPr/>
        <p:txBody>
          <a:bodyPr/>
          <a:lstStyle>
            <a:lvl1pPr>
              <a:defRPr>
                <a:solidFill>
                  <a:schemeClr val="bg1"/>
                </a:solidFill>
              </a:defRPr>
            </a:lvl1pPr>
          </a:lstStyle>
          <a:p>
            <a:r>
              <a:rPr lang="en-US"/>
              <a:t>Click to edit Master title style</a:t>
            </a:r>
            <a:endParaRPr lang="fr-FR" dirty="0"/>
          </a:p>
        </p:txBody>
      </p:sp>
    </p:spTree>
    <p:extLst>
      <p:ext uri="{BB962C8B-B14F-4D97-AF65-F5344CB8AC3E}">
        <p14:creationId xmlns:p14="http://schemas.microsoft.com/office/powerpoint/2010/main" val="2259706891"/>
      </p:ext>
    </p:extLst>
  </p:cSld>
  <p:clrMapOvr>
    <a:overrideClrMapping bg1="lt1" tx1="dk1" bg2="lt2" tx2="dk2" accent1="accent1" accent2="accent2" accent3="accent3" accent4="accent4" accent5="accent5" accent6="accent6" hlink="hlink" folHlink="folHlink"/>
  </p:clrMapOvr>
  <p:hf hdr="0" ftr="0" dt="0"/>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One object (large)" type="obj" preserve="1">
  <p:cSld name="One object (large)">
    <p:spTree>
      <p:nvGrpSpPr>
        <p:cNvPr id="1" name=""/>
        <p:cNvGrpSpPr/>
        <p:nvPr/>
      </p:nvGrpSpPr>
      <p:grpSpPr>
        <a:xfrm>
          <a:off x="0" y="0"/>
          <a:ext cx="0" cy="0"/>
          <a:chOff x="0" y="0"/>
          <a:chExt cx="0" cy="0"/>
        </a:xfrm>
      </p:grpSpPr>
      <p:sp>
        <p:nvSpPr>
          <p:cNvPr id="2" name="cdtTitle 1 Id2"/>
          <p:cNvSpPr>
            <a:spLocks noGrp="1"/>
          </p:cNvSpPr>
          <p:nvPr>
            <p:ph type="title"/>
            <p:custDataLst>
              <p:tags r:id="rId1"/>
            </p:custDataLst>
          </p:nvPr>
        </p:nvSpPr>
        <p:spPr>
          <a:xfrm>
            <a:off x="0" y="-1"/>
            <a:ext cx="12192000" cy="1440000"/>
          </a:xfrm>
        </p:spPr>
        <p:txBody>
          <a:bodyPr/>
          <a:lstStyle/>
          <a:p>
            <a:r>
              <a:rPr lang="en-US"/>
              <a:t>Click to edit Master title style</a:t>
            </a:r>
            <a:endParaRPr lang="en-US" dirty="0"/>
          </a:p>
        </p:txBody>
      </p:sp>
      <p:sp>
        <p:nvSpPr>
          <p:cNvPr id="3" name="cdtContent Placeholder 2 Id3"/>
          <p:cNvSpPr>
            <a:spLocks noGrp="1"/>
          </p:cNvSpPr>
          <p:nvPr>
            <p:ph idx="1"/>
            <p:custDataLst>
              <p:tags r:id="rId2"/>
            </p:custDataLst>
          </p:nvPr>
        </p:nvSpPr>
        <p:spPr>
          <a:xfrm>
            <a:off x="626736" y="1440000"/>
            <a:ext cx="8204689" cy="4752000"/>
          </a:xfrm>
        </p:spPr>
        <p:txBody>
          <a:bodyPr/>
          <a:lstStyle>
            <a:lvl1pPr>
              <a:buFont typeface="Arial" pitchFamily="34" charset="0"/>
              <a:buNone/>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6" name="Group 33"/>
          <p:cNvGrpSpPr>
            <a:grpSpLocks noChangeAspect="1"/>
          </p:cNvGrpSpPr>
          <p:nvPr/>
        </p:nvGrpSpPr>
        <p:grpSpPr bwMode="auto">
          <a:xfrm>
            <a:off x="9550189" y="323850"/>
            <a:ext cx="2157876" cy="914400"/>
            <a:chOff x="6019" y="204"/>
            <a:chExt cx="1360" cy="576"/>
          </a:xfrm>
        </p:grpSpPr>
        <p:sp>
          <p:nvSpPr>
            <p:cNvPr id="7" name="AutoShape 32"/>
            <p:cNvSpPr>
              <a:spLocks noChangeAspect="1" noChangeArrowheads="1" noTextEdit="1"/>
            </p:cNvSpPr>
            <p:nvPr/>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8" name="Rectangle 34"/>
            <p:cNvSpPr>
              <a:spLocks noChangeArrowheads="1"/>
            </p:cNvSpPr>
            <p:nvPr/>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9" name="Freeform 35"/>
            <p:cNvSpPr>
              <a:spLocks/>
            </p:cNvSpPr>
            <p:nvPr/>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0" name="Freeform 36"/>
            <p:cNvSpPr>
              <a:spLocks/>
            </p:cNvSpPr>
            <p:nvPr/>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1" name="Freeform 37"/>
            <p:cNvSpPr>
              <a:spLocks/>
            </p:cNvSpPr>
            <p:nvPr/>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2" name="Freeform 38"/>
            <p:cNvSpPr>
              <a:spLocks/>
            </p:cNvSpPr>
            <p:nvPr/>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3" name="Freeform 39"/>
            <p:cNvSpPr>
              <a:spLocks/>
            </p:cNvSpPr>
            <p:nvPr/>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4" name="Freeform 40"/>
            <p:cNvSpPr>
              <a:spLocks/>
            </p:cNvSpPr>
            <p:nvPr/>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5" name="Freeform 41"/>
            <p:cNvSpPr>
              <a:spLocks/>
            </p:cNvSpPr>
            <p:nvPr/>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6" name="Freeform 42"/>
            <p:cNvSpPr>
              <a:spLocks/>
            </p:cNvSpPr>
            <p:nvPr/>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7" name="Freeform 43"/>
            <p:cNvSpPr>
              <a:spLocks/>
            </p:cNvSpPr>
            <p:nvPr/>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8" name="Freeform 44"/>
            <p:cNvSpPr>
              <a:spLocks/>
            </p:cNvSpPr>
            <p:nvPr/>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9" name="Freeform 45"/>
            <p:cNvSpPr>
              <a:spLocks/>
            </p:cNvSpPr>
            <p:nvPr/>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0" name="Freeform 46"/>
            <p:cNvSpPr>
              <a:spLocks/>
            </p:cNvSpPr>
            <p:nvPr/>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1" name="Freeform 47"/>
            <p:cNvSpPr>
              <a:spLocks/>
            </p:cNvSpPr>
            <p:nvPr/>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2" name="Freeform 48"/>
            <p:cNvSpPr>
              <a:spLocks/>
            </p:cNvSpPr>
            <p:nvPr/>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3" name="Freeform 49"/>
            <p:cNvSpPr>
              <a:spLocks/>
            </p:cNvSpPr>
            <p:nvPr/>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4" name="Freeform 50"/>
            <p:cNvSpPr>
              <a:spLocks/>
            </p:cNvSpPr>
            <p:nvPr/>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5" name="Freeform 51"/>
            <p:cNvSpPr>
              <a:spLocks/>
            </p:cNvSpPr>
            <p:nvPr/>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6" name="Freeform 52"/>
            <p:cNvSpPr>
              <a:spLocks/>
            </p:cNvSpPr>
            <p:nvPr/>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7" name="Freeform 53"/>
            <p:cNvSpPr>
              <a:spLocks/>
            </p:cNvSpPr>
            <p:nvPr/>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8" name="Freeform 54"/>
            <p:cNvSpPr>
              <a:spLocks/>
            </p:cNvSpPr>
            <p:nvPr/>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9" name="Freeform 55"/>
            <p:cNvSpPr>
              <a:spLocks/>
            </p:cNvSpPr>
            <p:nvPr/>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0" name="Freeform 56"/>
            <p:cNvSpPr>
              <a:spLocks/>
            </p:cNvSpPr>
            <p:nvPr/>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1" name="Freeform 57"/>
            <p:cNvSpPr>
              <a:spLocks/>
            </p:cNvSpPr>
            <p:nvPr/>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2" name="Freeform 58"/>
            <p:cNvSpPr>
              <a:spLocks/>
            </p:cNvSpPr>
            <p:nvPr/>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Freeform 59"/>
            <p:cNvSpPr>
              <a:spLocks/>
            </p:cNvSpPr>
            <p:nvPr/>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Tree>
    <p:extLst>
      <p:ext uri="{BB962C8B-B14F-4D97-AF65-F5344CB8AC3E}">
        <p14:creationId xmlns:p14="http://schemas.microsoft.com/office/powerpoint/2010/main" val="503277222"/>
      </p:ext>
    </p:extLst>
  </p:cSld>
  <p:clrMapOvr>
    <a:masterClrMapping/>
  </p:clrMapOvr>
  <p:hf hdr="0" ftr="0" dt="0"/>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One object (small)" type="obj" preserve="1">
  <p:cSld name="One object (small)">
    <p:spTree>
      <p:nvGrpSpPr>
        <p:cNvPr id="1" name=""/>
        <p:cNvGrpSpPr/>
        <p:nvPr/>
      </p:nvGrpSpPr>
      <p:grpSpPr>
        <a:xfrm>
          <a:off x="0" y="0"/>
          <a:ext cx="0" cy="0"/>
          <a:chOff x="0" y="0"/>
          <a:chExt cx="0" cy="0"/>
        </a:xfrm>
      </p:grpSpPr>
      <p:sp>
        <p:nvSpPr>
          <p:cNvPr id="2" name="cdtTitle 1 Id2"/>
          <p:cNvSpPr>
            <a:spLocks noGrp="1"/>
          </p:cNvSpPr>
          <p:nvPr>
            <p:ph type="title"/>
            <p:custDataLst>
              <p:tags r:id="rId1"/>
            </p:custDataLst>
          </p:nvPr>
        </p:nvSpPr>
        <p:spPr>
          <a:xfrm>
            <a:off x="0" y="-1"/>
            <a:ext cx="12192000" cy="1440000"/>
          </a:xfrm>
        </p:spPr>
        <p:txBody>
          <a:bodyPr/>
          <a:lstStyle/>
          <a:p>
            <a:r>
              <a:rPr lang="en-US"/>
              <a:t>Click to edit Master title style</a:t>
            </a:r>
            <a:endParaRPr lang="en-US" dirty="0"/>
          </a:p>
        </p:txBody>
      </p:sp>
      <p:sp>
        <p:nvSpPr>
          <p:cNvPr id="3" name="cdtContent Placeholder 2 Id3"/>
          <p:cNvSpPr>
            <a:spLocks noGrp="1"/>
          </p:cNvSpPr>
          <p:nvPr>
            <p:ph idx="1"/>
            <p:custDataLst>
              <p:tags r:id="rId2"/>
            </p:custDataLst>
          </p:nvPr>
        </p:nvSpPr>
        <p:spPr>
          <a:xfrm>
            <a:off x="626736" y="1440000"/>
            <a:ext cx="6764477" cy="475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6" name="Group 33"/>
          <p:cNvGrpSpPr>
            <a:grpSpLocks noChangeAspect="1"/>
          </p:cNvGrpSpPr>
          <p:nvPr/>
        </p:nvGrpSpPr>
        <p:grpSpPr bwMode="auto">
          <a:xfrm>
            <a:off x="9550189" y="323850"/>
            <a:ext cx="2157876" cy="914400"/>
            <a:chOff x="6019" y="204"/>
            <a:chExt cx="1360" cy="576"/>
          </a:xfrm>
        </p:grpSpPr>
        <p:sp>
          <p:nvSpPr>
            <p:cNvPr id="7" name="AutoShape 32"/>
            <p:cNvSpPr>
              <a:spLocks noChangeAspect="1" noChangeArrowheads="1" noTextEdit="1"/>
            </p:cNvSpPr>
            <p:nvPr/>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8" name="Rectangle 34"/>
            <p:cNvSpPr>
              <a:spLocks noChangeArrowheads="1"/>
            </p:cNvSpPr>
            <p:nvPr/>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9" name="Freeform 35"/>
            <p:cNvSpPr>
              <a:spLocks/>
            </p:cNvSpPr>
            <p:nvPr/>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0" name="Freeform 36"/>
            <p:cNvSpPr>
              <a:spLocks/>
            </p:cNvSpPr>
            <p:nvPr/>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1" name="Freeform 37"/>
            <p:cNvSpPr>
              <a:spLocks/>
            </p:cNvSpPr>
            <p:nvPr/>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2" name="Freeform 38"/>
            <p:cNvSpPr>
              <a:spLocks/>
            </p:cNvSpPr>
            <p:nvPr/>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3" name="Freeform 39"/>
            <p:cNvSpPr>
              <a:spLocks/>
            </p:cNvSpPr>
            <p:nvPr/>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4" name="Freeform 40"/>
            <p:cNvSpPr>
              <a:spLocks/>
            </p:cNvSpPr>
            <p:nvPr/>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5" name="Freeform 41"/>
            <p:cNvSpPr>
              <a:spLocks/>
            </p:cNvSpPr>
            <p:nvPr/>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6" name="Freeform 42"/>
            <p:cNvSpPr>
              <a:spLocks/>
            </p:cNvSpPr>
            <p:nvPr/>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7" name="Freeform 43"/>
            <p:cNvSpPr>
              <a:spLocks/>
            </p:cNvSpPr>
            <p:nvPr/>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8" name="Freeform 44"/>
            <p:cNvSpPr>
              <a:spLocks/>
            </p:cNvSpPr>
            <p:nvPr/>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9" name="Freeform 45"/>
            <p:cNvSpPr>
              <a:spLocks/>
            </p:cNvSpPr>
            <p:nvPr/>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0" name="Freeform 46"/>
            <p:cNvSpPr>
              <a:spLocks/>
            </p:cNvSpPr>
            <p:nvPr/>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1" name="Freeform 47"/>
            <p:cNvSpPr>
              <a:spLocks/>
            </p:cNvSpPr>
            <p:nvPr/>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2" name="Freeform 48"/>
            <p:cNvSpPr>
              <a:spLocks/>
            </p:cNvSpPr>
            <p:nvPr/>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3" name="Freeform 49"/>
            <p:cNvSpPr>
              <a:spLocks/>
            </p:cNvSpPr>
            <p:nvPr/>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4" name="Freeform 50"/>
            <p:cNvSpPr>
              <a:spLocks/>
            </p:cNvSpPr>
            <p:nvPr/>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5" name="Freeform 51"/>
            <p:cNvSpPr>
              <a:spLocks/>
            </p:cNvSpPr>
            <p:nvPr/>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6" name="Freeform 52"/>
            <p:cNvSpPr>
              <a:spLocks/>
            </p:cNvSpPr>
            <p:nvPr/>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7" name="Freeform 53"/>
            <p:cNvSpPr>
              <a:spLocks/>
            </p:cNvSpPr>
            <p:nvPr/>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8" name="Freeform 54"/>
            <p:cNvSpPr>
              <a:spLocks/>
            </p:cNvSpPr>
            <p:nvPr/>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9" name="Freeform 55"/>
            <p:cNvSpPr>
              <a:spLocks/>
            </p:cNvSpPr>
            <p:nvPr/>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0" name="Freeform 56"/>
            <p:cNvSpPr>
              <a:spLocks/>
            </p:cNvSpPr>
            <p:nvPr/>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1" name="Freeform 57"/>
            <p:cNvSpPr>
              <a:spLocks/>
            </p:cNvSpPr>
            <p:nvPr/>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2" name="Freeform 58"/>
            <p:cNvSpPr>
              <a:spLocks/>
            </p:cNvSpPr>
            <p:nvPr/>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Freeform 59"/>
            <p:cNvSpPr>
              <a:spLocks/>
            </p:cNvSpPr>
            <p:nvPr/>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Tree>
    <p:extLst>
      <p:ext uri="{BB962C8B-B14F-4D97-AF65-F5344CB8AC3E}">
        <p14:creationId xmlns:p14="http://schemas.microsoft.com/office/powerpoint/2010/main" val="1940666975"/>
      </p:ext>
    </p:extLst>
  </p:cSld>
  <p:clrMapOvr>
    <a:masterClrMapping/>
  </p:clrMapOvr>
  <p:hf hdr="0" ftr="0" dt="0"/>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wo columns" type="twoObj" preserve="1">
  <p:cSld name="Two columns">
    <p:spTree>
      <p:nvGrpSpPr>
        <p:cNvPr id="1" name=""/>
        <p:cNvGrpSpPr/>
        <p:nvPr/>
      </p:nvGrpSpPr>
      <p:grpSpPr>
        <a:xfrm>
          <a:off x="0" y="0"/>
          <a:ext cx="0" cy="0"/>
          <a:chOff x="0" y="0"/>
          <a:chExt cx="0" cy="0"/>
        </a:xfrm>
      </p:grpSpPr>
      <p:sp>
        <p:nvSpPr>
          <p:cNvPr id="2" name="cdtTitle 1 Id2"/>
          <p:cNvSpPr>
            <a:spLocks noGrp="1"/>
          </p:cNvSpPr>
          <p:nvPr>
            <p:ph type="title"/>
            <p:custDataLst>
              <p:tags r:id="rId1"/>
            </p:custDataLst>
          </p:nvPr>
        </p:nvSpPr>
        <p:spPr>
          <a:xfrm>
            <a:off x="0" y="-1"/>
            <a:ext cx="12192000" cy="1440000"/>
          </a:xfrm>
          <a:noFill/>
          <a:ln w="9525">
            <a:noFill/>
            <a:miter lim="800000"/>
            <a:headEnd/>
            <a:tailEnd/>
          </a:ln>
        </p:spPr>
        <p:txBody>
          <a:bodyPr vert="horz" wrap="square" lIns="626400" tIns="432000" rIns="2124000" bIns="234000" numCol="1" anchor="t" anchorCtr="0" compatLnSpc="1">
            <a:prstTxWarp prst="textNoShape">
              <a:avLst/>
            </a:prstTxWarp>
          </a:bodyPr>
          <a:lstStyle>
            <a:lvl1pPr marL="0" marR="0" indent="0" algn="l" defTabSz="913943" rtl="0" eaLnBrk="1" fontAlgn="base" latinLnBrk="0" hangingPunct="1">
              <a:lnSpc>
                <a:spcPct val="100000"/>
              </a:lnSpc>
              <a:spcBef>
                <a:spcPct val="0"/>
              </a:spcBef>
              <a:spcAft>
                <a:spcPct val="0"/>
              </a:spcAft>
              <a:buClrTx/>
              <a:buSzTx/>
              <a:buFontTx/>
              <a:buNone/>
              <a:tabLst/>
              <a:defRPr lang="de-DE"/>
            </a:lvl1pPr>
          </a:lstStyle>
          <a:p>
            <a:pPr marL="0" marR="0" lvl="0" indent="0" algn="l" defTabSz="913943" rtl="0" eaLnBrk="1" fontAlgn="base" latinLnBrk="0" hangingPunct="1">
              <a:lnSpc>
                <a:spcPct val="100000"/>
              </a:lnSpc>
              <a:spcBef>
                <a:spcPct val="0"/>
              </a:spcBef>
              <a:spcAft>
                <a:spcPct val="0"/>
              </a:spcAft>
              <a:buClrTx/>
              <a:buSzTx/>
              <a:buFontTx/>
              <a:buNone/>
              <a:tabLst/>
              <a:defRPr/>
            </a:pPr>
            <a:r>
              <a:rPr lang="en-US"/>
              <a:t>Click to edit Master title style</a:t>
            </a:r>
            <a:endParaRPr kumimoji="0" lang="en-US" sz="1999" b="1" i="0" u="none" strike="noStrike" kern="0" cap="none" spc="0" normalizeH="0" baseline="0" noProof="0" dirty="0">
              <a:ln>
                <a:noFill/>
              </a:ln>
              <a:solidFill>
                <a:srgbClr val="000000"/>
              </a:solidFill>
              <a:effectLst/>
              <a:uLnTx/>
              <a:uFillTx/>
              <a:latin typeface="Arial" pitchFamily="34" charset="0"/>
              <a:ea typeface="+mj-ea"/>
              <a:cs typeface="Arial" pitchFamily="34" charset="0"/>
            </a:endParaRPr>
          </a:p>
        </p:txBody>
      </p:sp>
      <p:sp>
        <p:nvSpPr>
          <p:cNvPr id="3" name="cdtContent Placeholder 2 Id3"/>
          <p:cNvSpPr>
            <a:spLocks noGrp="1"/>
          </p:cNvSpPr>
          <p:nvPr>
            <p:ph sz="half" idx="1"/>
            <p:custDataLst>
              <p:tags r:id="rId2"/>
            </p:custDataLst>
          </p:nvPr>
        </p:nvSpPr>
        <p:spPr>
          <a:xfrm>
            <a:off x="626737" y="1440000"/>
            <a:ext cx="5469263" cy="475200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79298"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2pPr>
            <a:lvl3pPr marL="358596"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3pPr>
            <a:lvl4pPr marL="537894"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4pPr>
            <a:lvl5pPr marL="717191" marR="0" indent="-177711" algn="l" defTabSz="913943"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Click to edit Master text styles</a:t>
            </a:r>
          </a:p>
          <a:p>
            <a:pPr marL="0" marR="0" lvl="1"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Second level</a:t>
            </a:r>
          </a:p>
          <a:p>
            <a:pPr marL="0" marR="0" lvl="2"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Third level</a:t>
            </a:r>
          </a:p>
          <a:p>
            <a:pPr marL="0" marR="0" lvl="3"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Fourth level</a:t>
            </a:r>
          </a:p>
          <a:p>
            <a:pPr marL="0" marR="0" lvl="4"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Fifth level</a:t>
            </a:r>
            <a:endParaRPr lang="en-US" dirty="0"/>
          </a:p>
        </p:txBody>
      </p:sp>
      <p:sp>
        <p:nvSpPr>
          <p:cNvPr id="4" name="cdtContent Placeholder 3 Id4"/>
          <p:cNvSpPr>
            <a:spLocks noGrp="1"/>
          </p:cNvSpPr>
          <p:nvPr>
            <p:ph sz="half" idx="2"/>
            <p:custDataLst>
              <p:tags r:id="rId3"/>
            </p:custDataLst>
          </p:nvPr>
        </p:nvSpPr>
        <p:spPr>
          <a:xfrm>
            <a:off x="6240388" y="1440000"/>
            <a:ext cx="5469263" cy="475200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79298"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2pPr>
            <a:lvl3pPr marL="358596"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3pPr>
            <a:lvl4pPr marL="537894"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4pPr>
            <a:lvl5pPr marL="717191" marR="0" indent="-177711" algn="l" defTabSz="913943"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Click to edit Master text styles</a:t>
            </a:r>
          </a:p>
          <a:p>
            <a:pPr marL="0" marR="0" lvl="1"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Second level</a:t>
            </a:r>
          </a:p>
          <a:p>
            <a:pPr marL="0" marR="0" lvl="2"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Third level</a:t>
            </a:r>
          </a:p>
          <a:p>
            <a:pPr marL="0" marR="0" lvl="3"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Fourth level</a:t>
            </a:r>
          </a:p>
          <a:p>
            <a:pPr marL="0" marR="0" lvl="4"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Fifth level</a:t>
            </a:r>
            <a:endParaRPr lang="en-US" dirty="0"/>
          </a:p>
        </p:txBody>
      </p:sp>
      <p:grpSp>
        <p:nvGrpSpPr>
          <p:cNvPr id="7" name="Group 33"/>
          <p:cNvGrpSpPr>
            <a:grpSpLocks noChangeAspect="1"/>
          </p:cNvGrpSpPr>
          <p:nvPr/>
        </p:nvGrpSpPr>
        <p:grpSpPr bwMode="auto">
          <a:xfrm>
            <a:off x="9550189" y="323850"/>
            <a:ext cx="2157876" cy="914400"/>
            <a:chOff x="6019" y="204"/>
            <a:chExt cx="1360" cy="576"/>
          </a:xfrm>
        </p:grpSpPr>
        <p:sp>
          <p:nvSpPr>
            <p:cNvPr id="8" name="AutoShape 32"/>
            <p:cNvSpPr>
              <a:spLocks noChangeAspect="1" noChangeArrowheads="1" noTextEdit="1"/>
            </p:cNvSpPr>
            <p:nvPr/>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9" name="Rectangle 34"/>
            <p:cNvSpPr>
              <a:spLocks noChangeArrowheads="1"/>
            </p:cNvSpPr>
            <p:nvPr/>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0" name="Freeform 35"/>
            <p:cNvSpPr>
              <a:spLocks/>
            </p:cNvSpPr>
            <p:nvPr/>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1" name="Freeform 36"/>
            <p:cNvSpPr>
              <a:spLocks/>
            </p:cNvSpPr>
            <p:nvPr/>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2" name="Freeform 37"/>
            <p:cNvSpPr>
              <a:spLocks/>
            </p:cNvSpPr>
            <p:nvPr/>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3" name="Freeform 38"/>
            <p:cNvSpPr>
              <a:spLocks/>
            </p:cNvSpPr>
            <p:nvPr/>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4" name="Freeform 39"/>
            <p:cNvSpPr>
              <a:spLocks/>
            </p:cNvSpPr>
            <p:nvPr/>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5" name="Freeform 40"/>
            <p:cNvSpPr>
              <a:spLocks/>
            </p:cNvSpPr>
            <p:nvPr/>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6" name="Freeform 41"/>
            <p:cNvSpPr>
              <a:spLocks/>
            </p:cNvSpPr>
            <p:nvPr/>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7" name="Freeform 42"/>
            <p:cNvSpPr>
              <a:spLocks/>
            </p:cNvSpPr>
            <p:nvPr/>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8" name="Freeform 43"/>
            <p:cNvSpPr>
              <a:spLocks/>
            </p:cNvSpPr>
            <p:nvPr/>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9" name="Freeform 44"/>
            <p:cNvSpPr>
              <a:spLocks/>
            </p:cNvSpPr>
            <p:nvPr/>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0" name="Freeform 45"/>
            <p:cNvSpPr>
              <a:spLocks/>
            </p:cNvSpPr>
            <p:nvPr/>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1" name="Freeform 46"/>
            <p:cNvSpPr>
              <a:spLocks/>
            </p:cNvSpPr>
            <p:nvPr/>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2" name="Freeform 47"/>
            <p:cNvSpPr>
              <a:spLocks/>
            </p:cNvSpPr>
            <p:nvPr/>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3" name="Freeform 48"/>
            <p:cNvSpPr>
              <a:spLocks/>
            </p:cNvSpPr>
            <p:nvPr/>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4" name="Freeform 49"/>
            <p:cNvSpPr>
              <a:spLocks/>
            </p:cNvSpPr>
            <p:nvPr/>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5" name="Freeform 50"/>
            <p:cNvSpPr>
              <a:spLocks/>
            </p:cNvSpPr>
            <p:nvPr/>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6" name="Freeform 51"/>
            <p:cNvSpPr>
              <a:spLocks/>
            </p:cNvSpPr>
            <p:nvPr/>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7" name="Freeform 52"/>
            <p:cNvSpPr>
              <a:spLocks/>
            </p:cNvSpPr>
            <p:nvPr/>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8" name="Freeform 53"/>
            <p:cNvSpPr>
              <a:spLocks/>
            </p:cNvSpPr>
            <p:nvPr/>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9" name="Freeform 54"/>
            <p:cNvSpPr>
              <a:spLocks/>
            </p:cNvSpPr>
            <p:nvPr/>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0" name="Freeform 55"/>
            <p:cNvSpPr>
              <a:spLocks/>
            </p:cNvSpPr>
            <p:nvPr/>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1" name="Freeform 56"/>
            <p:cNvSpPr>
              <a:spLocks/>
            </p:cNvSpPr>
            <p:nvPr/>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2" name="Freeform 57"/>
            <p:cNvSpPr>
              <a:spLocks/>
            </p:cNvSpPr>
            <p:nvPr/>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Freeform 58"/>
            <p:cNvSpPr>
              <a:spLocks/>
            </p:cNvSpPr>
            <p:nvPr/>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4" name="Freeform 59"/>
            <p:cNvSpPr>
              <a:spLocks/>
            </p:cNvSpPr>
            <p:nvPr/>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Tree>
    <p:extLst>
      <p:ext uri="{BB962C8B-B14F-4D97-AF65-F5344CB8AC3E}">
        <p14:creationId xmlns:p14="http://schemas.microsoft.com/office/powerpoint/2010/main" val="786304132"/>
      </p:ext>
    </p:extLst>
  </p:cSld>
  <p:clrMapOvr>
    <a:masterClrMapping/>
  </p:clrMapOvr>
  <p:hf hdr="0" ftr="0" dt="0"/>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p:cSld name="Two columns, two images">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lvl1pPr>
              <a:defRPr/>
            </a:lvl1pPr>
          </a:lstStyle>
          <a:p>
            <a:r>
              <a:rPr lang="en-US"/>
              <a:t>Click to edit Master title style</a:t>
            </a:r>
            <a:endParaRPr lang="fr-FR" dirty="0"/>
          </a:p>
        </p:txBody>
      </p:sp>
      <p:sp>
        <p:nvSpPr>
          <p:cNvPr id="3" name="cdtContent Placeholder 2 Id3"/>
          <p:cNvSpPr>
            <a:spLocks noGrp="1"/>
          </p:cNvSpPr>
          <p:nvPr>
            <p:ph sz="half" idx="1"/>
            <p:custDataLst>
              <p:tags r:id="rId1"/>
            </p:custDataLst>
          </p:nvPr>
        </p:nvSpPr>
        <p:spPr>
          <a:xfrm>
            <a:off x="626737" y="1440000"/>
            <a:ext cx="5469263" cy="475200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79298"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2pPr>
            <a:lvl3pPr marL="358596"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3pPr>
            <a:lvl4pPr marL="537894"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4pPr>
            <a:lvl5pPr marL="717191" marR="0" indent="-177711" algn="l" defTabSz="913943"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Click to edit Master text styles</a:t>
            </a:r>
          </a:p>
          <a:p>
            <a:pPr marL="0" marR="0" lvl="1"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Second level</a:t>
            </a:r>
          </a:p>
          <a:p>
            <a:pPr marL="0" marR="0" lvl="2"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Third level</a:t>
            </a:r>
          </a:p>
          <a:p>
            <a:pPr marL="0" marR="0" lvl="3"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Fourth level</a:t>
            </a:r>
          </a:p>
          <a:p>
            <a:pPr marL="0" marR="0" lvl="4"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Fifth level</a:t>
            </a:r>
            <a:endParaRPr lang="en-US" dirty="0"/>
          </a:p>
        </p:txBody>
      </p:sp>
      <p:sp>
        <p:nvSpPr>
          <p:cNvPr id="5" name="Bildplatzhalter 4"/>
          <p:cNvSpPr>
            <a:spLocks noGrp="1"/>
          </p:cNvSpPr>
          <p:nvPr>
            <p:ph type="pic" sz="quarter" idx="10"/>
          </p:nvPr>
        </p:nvSpPr>
        <p:spPr>
          <a:xfrm>
            <a:off x="6240387" y="1440000"/>
            <a:ext cx="5469151" cy="2304000"/>
          </a:xfrm>
        </p:spPr>
        <p:txBody>
          <a:bodyPr tIns="648000"/>
          <a:lstStyle>
            <a:lvl1pPr algn="ctr">
              <a:defRPr/>
            </a:lvl1pPr>
          </a:lstStyle>
          <a:p>
            <a:r>
              <a:rPr lang="en-US"/>
              <a:t>Click icon to add picture</a:t>
            </a:r>
            <a:endParaRPr lang="fr-FR"/>
          </a:p>
        </p:txBody>
      </p:sp>
      <p:sp>
        <p:nvSpPr>
          <p:cNvPr id="6" name="Bildplatzhalter 4"/>
          <p:cNvSpPr>
            <a:spLocks noGrp="1"/>
          </p:cNvSpPr>
          <p:nvPr>
            <p:ph type="pic" sz="quarter" idx="11"/>
          </p:nvPr>
        </p:nvSpPr>
        <p:spPr>
          <a:xfrm>
            <a:off x="6240387" y="3888000"/>
            <a:ext cx="5469151" cy="2304000"/>
          </a:xfrm>
        </p:spPr>
        <p:txBody>
          <a:bodyPr tIns="648000"/>
          <a:lstStyle>
            <a:lvl1pPr algn="ctr">
              <a:defRPr/>
            </a:lvl1pPr>
          </a:lstStyle>
          <a:p>
            <a:r>
              <a:rPr lang="en-US"/>
              <a:t>Click icon to add picture</a:t>
            </a:r>
            <a:endParaRPr lang="fr-FR" dirty="0"/>
          </a:p>
        </p:txBody>
      </p:sp>
      <p:grpSp>
        <p:nvGrpSpPr>
          <p:cNvPr id="7" name="Group 33"/>
          <p:cNvGrpSpPr>
            <a:grpSpLocks noChangeAspect="1"/>
          </p:cNvGrpSpPr>
          <p:nvPr/>
        </p:nvGrpSpPr>
        <p:grpSpPr bwMode="auto">
          <a:xfrm>
            <a:off x="9550189" y="323850"/>
            <a:ext cx="2157876" cy="914400"/>
            <a:chOff x="6019" y="204"/>
            <a:chExt cx="1360" cy="576"/>
          </a:xfrm>
        </p:grpSpPr>
        <p:sp>
          <p:nvSpPr>
            <p:cNvPr id="9" name="AutoShape 32"/>
            <p:cNvSpPr>
              <a:spLocks noChangeAspect="1" noChangeArrowheads="1" noTextEdit="1"/>
            </p:cNvSpPr>
            <p:nvPr/>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0" name="Rectangle 34"/>
            <p:cNvSpPr>
              <a:spLocks noChangeArrowheads="1"/>
            </p:cNvSpPr>
            <p:nvPr/>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1" name="Freeform 35"/>
            <p:cNvSpPr>
              <a:spLocks/>
            </p:cNvSpPr>
            <p:nvPr/>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2" name="Freeform 36"/>
            <p:cNvSpPr>
              <a:spLocks/>
            </p:cNvSpPr>
            <p:nvPr/>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3" name="Freeform 37"/>
            <p:cNvSpPr>
              <a:spLocks/>
            </p:cNvSpPr>
            <p:nvPr/>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4" name="Freeform 38"/>
            <p:cNvSpPr>
              <a:spLocks/>
            </p:cNvSpPr>
            <p:nvPr/>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5" name="Freeform 39"/>
            <p:cNvSpPr>
              <a:spLocks/>
            </p:cNvSpPr>
            <p:nvPr/>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6" name="Freeform 40"/>
            <p:cNvSpPr>
              <a:spLocks/>
            </p:cNvSpPr>
            <p:nvPr/>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7" name="Freeform 41"/>
            <p:cNvSpPr>
              <a:spLocks/>
            </p:cNvSpPr>
            <p:nvPr/>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8" name="Freeform 42"/>
            <p:cNvSpPr>
              <a:spLocks/>
            </p:cNvSpPr>
            <p:nvPr/>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9" name="Freeform 43"/>
            <p:cNvSpPr>
              <a:spLocks/>
            </p:cNvSpPr>
            <p:nvPr/>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0" name="Freeform 44"/>
            <p:cNvSpPr>
              <a:spLocks/>
            </p:cNvSpPr>
            <p:nvPr/>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1" name="Freeform 45"/>
            <p:cNvSpPr>
              <a:spLocks/>
            </p:cNvSpPr>
            <p:nvPr/>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2" name="Freeform 46"/>
            <p:cNvSpPr>
              <a:spLocks/>
            </p:cNvSpPr>
            <p:nvPr/>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3" name="Freeform 47"/>
            <p:cNvSpPr>
              <a:spLocks/>
            </p:cNvSpPr>
            <p:nvPr/>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4" name="Freeform 48"/>
            <p:cNvSpPr>
              <a:spLocks/>
            </p:cNvSpPr>
            <p:nvPr/>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5" name="Freeform 49"/>
            <p:cNvSpPr>
              <a:spLocks/>
            </p:cNvSpPr>
            <p:nvPr/>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6" name="Freeform 50"/>
            <p:cNvSpPr>
              <a:spLocks/>
            </p:cNvSpPr>
            <p:nvPr/>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7" name="Freeform 51"/>
            <p:cNvSpPr>
              <a:spLocks/>
            </p:cNvSpPr>
            <p:nvPr/>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8" name="Freeform 52"/>
            <p:cNvSpPr>
              <a:spLocks/>
            </p:cNvSpPr>
            <p:nvPr/>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9" name="Freeform 53"/>
            <p:cNvSpPr>
              <a:spLocks/>
            </p:cNvSpPr>
            <p:nvPr/>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0" name="Freeform 54"/>
            <p:cNvSpPr>
              <a:spLocks/>
            </p:cNvSpPr>
            <p:nvPr/>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1" name="Freeform 55"/>
            <p:cNvSpPr>
              <a:spLocks/>
            </p:cNvSpPr>
            <p:nvPr/>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2" name="Freeform 56"/>
            <p:cNvSpPr>
              <a:spLocks/>
            </p:cNvSpPr>
            <p:nvPr/>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Freeform 57"/>
            <p:cNvSpPr>
              <a:spLocks/>
            </p:cNvSpPr>
            <p:nvPr/>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4" name="Freeform 58"/>
            <p:cNvSpPr>
              <a:spLocks/>
            </p:cNvSpPr>
            <p:nvPr/>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5" name="Freeform 59"/>
            <p:cNvSpPr>
              <a:spLocks/>
            </p:cNvSpPr>
            <p:nvPr/>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Tree>
    <p:extLst>
      <p:ext uri="{BB962C8B-B14F-4D97-AF65-F5344CB8AC3E}">
        <p14:creationId xmlns:p14="http://schemas.microsoft.com/office/powerpoint/2010/main" val="3866824264"/>
      </p:ext>
    </p:extLst>
  </p:cSld>
  <p:clrMapOvr>
    <a:masterClrMapping/>
  </p:clrMapOvr>
  <p:hf hdr="0" ftr="0" dt="0"/>
</p:sldLayout>
</file>

<file path=ppt/slideLayouts/slideLayout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28600"/>
            <a:ext cx="10972800" cy="914400"/>
          </a:xfrm>
        </p:spPr>
        <p:txBody>
          <a:bodyPr anchor="ctr"/>
          <a:lstStyle>
            <a:lvl1pPr>
              <a:defRPr/>
            </a:lvl1pPr>
          </a:lstStyle>
          <a:p>
            <a:r>
              <a:rPr lang="en-US"/>
              <a:t>Click to edit Master title style</a:t>
            </a:r>
          </a:p>
        </p:txBody>
      </p:sp>
      <p:sp>
        <p:nvSpPr>
          <p:cNvPr id="3" name="Text Placeholder 2"/>
          <p:cNvSpPr>
            <a:spLocks noGrp="1"/>
          </p:cNvSpPr>
          <p:nvPr>
            <p:ph type="body" idx="1"/>
          </p:nvPr>
        </p:nvSpPr>
        <p:spPr>
          <a:xfrm>
            <a:off x="609600" y="1285875"/>
            <a:ext cx="5386917" cy="685800"/>
          </a:xfrm>
          <a:noFill/>
          <a:ln>
            <a:noFill/>
          </a:ln>
        </p:spPr>
        <p:txBody>
          <a:bodyPr anchor="b">
            <a:noAutofit/>
          </a:bodyPr>
          <a:lstStyle>
            <a:lvl1pPr marL="0" indent="0">
              <a:buNone/>
              <a:defRPr sz="2400" b="1">
                <a:solidFill>
                  <a:schemeClr val="accent2"/>
                </a:solidFill>
              </a:defRPr>
            </a:lvl1pPr>
            <a:lvl2pPr>
              <a:buNone/>
              <a:defRPr sz="2000" b="1"/>
            </a:lvl2pPr>
            <a:lvl3pPr>
              <a:buNone/>
              <a:defRPr sz="1800" b="1"/>
            </a:lvl3pPr>
            <a:lvl4pPr>
              <a:buNone/>
              <a:defRPr sz="1600" b="1"/>
            </a:lvl4pPr>
            <a:lvl5pPr>
              <a:buNone/>
              <a:defRPr sz="1600" b="1"/>
            </a:lvl5pPr>
          </a:lstStyle>
          <a:p>
            <a:pPr lvl="0"/>
            <a:r>
              <a:rPr lang="en-US"/>
              <a:t>Click to edit Master text styles</a:t>
            </a:r>
          </a:p>
        </p:txBody>
      </p:sp>
      <p:sp>
        <p:nvSpPr>
          <p:cNvPr id="4" name="Text Placeholder 3"/>
          <p:cNvSpPr>
            <a:spLocks noGrp="1"/>
          </p:cNvSpPr>
          <p:nvPr>
            <p:ph type="body" sz="half" idx="3"/>
          </p:nvPr>
        </p:nvSpPr>
        <p:spPr>
          <a:xfrm>
            <a:off x="6197601" y="1295400"/>
            <a:ext cx="5389033" cy="685800"/>
          </a:xfrm>
          <a:noFill/>
          <a:ln>
            <a:noFill/>
          </a:ln>
        </p:spPr>
        <p:txBody>
          <a:bodyPr anchor="b"/>
          <a:lstStyle>
            <a:lvl1pPr marL="0" indent="0">
              <a:buNone/>
              <a:defRPr sz="2400" b="1">
                <a:solidFill>
                  <a:schemeClr val="accent2"/>
                </a:solidFill>
              </a:defRPr>
            </a:lvl1pPr>
            <a:lvl2pPr>
              <a:buNone/>
              <a:defRPr sz="2000" b="1"/>
            </a:lvl2pPr>
            <a:lvl3pPr>
              <a:buNone/>
              <a:defRPr sz="1800" b="1"/>
            </a:lvl3pPr>
            <a:lvl4pPr>
              <a:buNone/>
              <a:defRPr sz="1600" b="1"/>
            </a:lvl4pPr>
            <a:lvl5pPr>
              <a:buNone/>
              <a:defRPr sz="1600" b="1"/>
            </a:lvl5pPr>
          </a:lstStyle>
          <a:p>
            <a:pPr lvl="0"/>
            <a:r>
              <a:rPr lang="en-US"/>
              <a:t>Click to edit Master text styles</a:t>
            </a:r>
          </a:p>
        </p:txBody>
      </p:sp>
      <p:sp>
        <p:nvSpPr>
          <p:cNvPr id="11" name="Content Placeholder 10"/>
          <p:cNvSpPr>
            <a:spLocks noGrp="1"/>
          </p:cNvSpPr>
          <p:nvPr>
            <p:ph sz="quarter" idx="2"/>
          </p:nvPr>
        </p:nvSpPr>
        <p:spPr>
          <a:xfrm>
            <a:off x="609600" y="2133600"/>
            <a:ext cx="5384800" cy="4038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6197600" y="2133600"/>
            <a:ext cx="5384800" cy="4038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8534401" y="6356351"/>
            <a:ext cx="3052233" cy="365125"/>
          </a:xfrm>
          <a:prstGeom prst="rect">
            <a:avLst/>
          </a:prstGeom>
        </p:spPr>
        <p:txBody>
          <a:bodyPr/>
          <a:lstStyle>
            <a:lvl1pPr>
              <a:defRPr/>
            </a:lvl1pPr>
          </a:lstStyle>
          <a:p>
            <a:pPr>
              <a:defRPr/>
            </a:pPr>
            <a:fld id="{FF0FB377-716D-42C7-81D2-E218F2897330}" type="datetimeFigureOut">
              <a:rPr lang="en-US"/>
              <a:pPr>
                <a:defRPr/>
              </a:pPr>
              <a:t>4/7/2019</a:t>
            </a:fld>
            <a:endParaRPr lang="en-US" dirty="0"/>
          </a:p>
        </p:txBody>
      </p:sp>
      <p:sp>
        <p:nvSpPr>
          <p:cNvPr id="8" name="Footer Placeholder 7"/>
          <p:cNvSpPr>
            <a:spLocks noGrp="1"/>
          </p:cNvSpPr>
          <p:nvPr>
            <p:ph type="ftr" sz="quarter" idx="11"/>
          </p:nvPr>
        </p:nvSpPr>
        <p:spPr>
          <a:xfrm>
            <a:off x="3865033" y="6356351"/>
            <a:ext cx="4673600" cy="365125"/>
          </a:xfrm>
          <a:prstGeom prst="rect">
            <a:avLst/>
          </a:prstGeom>
        </p:spPr>
        <p:txBody>
          <a:bodyPr/>
          <a:lstStyle>
            <a:lvl1pPr>
              <a:defRPr/>
            </a:lvl1pPr>
          </a:lstStyle>
          <a:p>
            <a:pPr>
              <a:defRPr/>
            </a:pPr>
            <a:endParaRPr lang="en-US" dirty="0"/>
          </a:p>
        </p:txBody>
      </p:sp>
      <p:sp>
        <p:nvSpPr>
          <p:cNvPr id="9" name="Slide Number Placeholder 8"/>
          <p:cNvSpPr>
            <a:spLocks noGrp="1"/>
          </p:cNvSpPr>
          <p:nvPr>
            <p:ph type="sldNum" sz="quarter" idx="12"/>
          </p:nvPr>
        </p:nvSpPr>
        <p:spPr/>
        <p:txBody>
          <a:bodyPr/>
          <a:lstStyle>
            <a:lvl1pPr>
              <a:defRPr/>
            </a:lvl1pPr>
          </a:lstStyle>
          <a:p>
            <a:pPr>
              <a:defRPr/>
            </a:pPr>
            <a:fld id="{2EE8296C-8995-4461-8054-209E2B5E7B09}" type="slidenum">
              <a:rPr lang="en-US"/>
              <a:pPr>
                <a:defRPr/>
              </a:pPr>
              <a:t>‹#›</a:t>
            </a:fld>
            <a:endParaRPr lang="en-US" dirty="0"/>
          </a:p>
        </p:txBody>
      </p:sp>
    </p:spTree>
    <p:extLst>
      <p:ext uri="{BB962C8B-B14F-4D97-AF65-F5344CB8AC3E}">
        <p14:creationId xmlns:p14="http://schemas.microsoft.com/office/powerpoint/2010/main" val="2995107384"/>
      </p:ext>
    </p:extLst>
  </p:cSld>
  <p:clrMapOvr>
    <a:masterClrMapping/>
  </p:clrMapOvr>
  <p:hf hdr="0" ftr="0" dt="0"/>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p:cSld name="Two columns, two images 2">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en-US"/>
              <a:t>Click to edit Master title style</a:t>
            </a:r>
            <a:endParaRPr lang="fr-FR"/>
          </a:p>
        </p:txBody>
      </p:sp>
      <p:sp>
        <p:nvSpPr>
          <p:cNvPr id="3" name="cdtContent Placeholder 2 Id3"/>
          <p:cNvSpPr>
            <a:spLocks noGrp="1"/>
          </p:cNvSpPr>
          <p:nvPr>
            <p:ph sz="half" idx="1"/>
            <p:custDataLst>
              <p:tags r:id="rId1"/>
            </p:custDataLst>
          </p:nvPr>
        </p:nvSpPr>
        <p:spPr>
          <a:xfrm>
            <a:off x="626736" y="1440000"/>
            <a:ext cx="5900927" cy="4752000"/>
          </a:xfrm>
          <a:solidFill>
            <a:schemeClr val="accent2"/>
          </a:solidFill>
          <a:ln w="9525">
            <a:noFill/>
            <a:miter lim="800000"/>
            <a:headEnd/>
            <a:tailEnd/>
          </a:ln>
        </p:spPr>
        <p:txBody>
          <a:bodyPr vert="horz" wrap="square" lIns="288000" tIns="252000" rIns="576000" bIns="252000" numCol="1" anchor="t" anchorCtr="0" compatLnSpc="1">
            <a:prstTxWarp prst="textNoShape">
              <a:avLst/>
            </a:prstTxWarp>
          </a:bodyPr>
          <a:lstStyle>
            <a:lvl1pPr marL="0" marR="0"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79298"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2pPr>
            <a:lvl3pPr marL="358596"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3pPr>
            <a:lvl4pPr marL="537894"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4pPr>
            <a:lvl5pPr marL="717191" marR="0" indent="-177711" algn="l" defTabSz="913943"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Click to edit Master text styles</a:t>
            </a:r>
          </a:p>
          <a:p>
            <a:pPr marL="0" marR="0" lvl="1"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Second level</a:t>
            </a:r>
          </a:p>
          <a:p>
            <a:pPr marL="0" marR="0" lvl="2"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Third level</a:t>
            </a:r>
          </a:p>
          <a:p>
            <a:pPr marL="0" marR="0" lvl="3"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Fourth level</a:t>
            </a:r>
          </a:p>
          <a:p>
            <a:pPr marL="0" marR="0" lvl="4"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Fifth level</a:t>
            </a:r>
            <a:endParaRPr lang="en-US" dirty="0"/>
          </a:p>
        </p:txBody>
      </p:sp>
      <p:sp>
        <p:nvSpPr>
          <p:cNvPr id="5" name="Bildplatzhalter 4"/>
          <p:cNvSpPr>
            <a:spLocks noGrp="1"/>
          </p:cNvSpPr>
          <p:nvPr>
            <p:ph type="pic" sz="quarter" idx="10"/>
          </p:nvPr>
        </p:nvSpPr>
        <p:spPr>
          <a:xfrm>
            <a:off x="6240387" y="1746000"/>
            <a:ext cx="5469151" cy="1998000"/>
          </a:xfrm>
        </p:spPr>
        <p:txBody>
          <a:bodyPr tIns="648000"/>
          <a:lstStyle>
            <a:lvl1pPr algn="ctr">
              <a:defRPr/>
            </a:lvl1pPr>
          </a:lstStyle>
          <a:p>
            <a:r>
              <a:rPr lang="en-US"/>
              <a:t>Click icon to add picture</a:t>
            </a:r>
            <a:endParaRPr lang="fr-FR"/>
          </a:p>
        </p:txBody>
      </p:sp>
      <p:sp>
        <p:nvSpPr>
          <p:cNvPr id="6" name="Bildplatzhalter 4"/>
          <p:cNvSpPr>
            <a:spLocks noGrp="1"/>
          </p:cNvSpPr>
          <p:nvPr>
            <p:ph type="pic" sz="quarter" idx="11"/>
          </p:nvPr>
        </p:nvSpPr>
        <p:spPr>
          <a:xfrm>
            <a:off x="6240387" y="3888000"/>
            <a:ext cx="5469151" cy="1998000"/>
          </a:xfrm>
        </p:spPr>
        <p:txBody>
          <a:bodyPr tIns="648000"/>
          <a:lstStyle>
            <a:lvl1pPr algn="ctr">
              <a:defRPr/>
            </a:lvl1pPr>
          </a:lstStyle>
          <a:p>
            <a:r>
              <a:rPr lang="en-US"/>
              <a:t>Click icon to add picture</a:t>
            </a:r>
            <a:endParaRPr lang="fr-FR" dirty="0"/>
          </a:p>
        </p:txBody>
      </p:sp>
      <p:grpSp>
        <p:nvGrpSpPr>
          <p:cNvPr id="7" name="Group 33"/>
          <p:cNvGrpSpPr>
            <a:grpSpLocks noChangeAspect="1"/>
          </p:cNvGrpSpPr>
          <p:nvPr/>
        </p:nvGrpSpPr>
        <p:grpSpPr bwMode="auto">
          <a:xfrm>
            <a:off x="9550189" y="323850"/>
            <a:ext cx="2157876" cy="914400"/>
            <a:chOff x="6019" y="204"/>
            <a:chExt cx="1360" cy="576"/>
          </a:xfrm>
        </p:grpSpPr>
        <p:sp>
          <p:nvSpPr>
            <p:cNvPr id="9" name="AutoShape 32"/>
            <p:cNvSpPr>
              <a:spLocks noChangeAspect="1" noChangeArrowheads="1" noTextEdit="1"/>
            </p:cNvSpPr>
            <p:nvPr/>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0" name="Rectangle 34"/>
            <p:cNvSpPr>
              <a:spLocks noChangeArrowheads="1"/>
            </p:cNvSpPr>
            <p:nvPr/>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1" name="Freeform 35"/>
            <p:cNvSpPr>
              <a:spLocks/>
            </p:cNvSpPr>
            <p:nvPr/>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2" name="Freeform 36"/>
            <p:cNvSpPr>
              <a:spLocks/>
            </p:cNvSpPr>
            <p:nvPr/>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3" name="Freeform 37"/>
            <p:cNvSpPr>
              <a:spLocks/>
            </p:cNvSpPr>
            <p:nvPr/>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4" name="Freeform 38"/>
            <p:cNvSpPr>
              <a:spLocks/>
            </p:cNvSpPr>
            <p:nvPr/>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5" name="Freeform 39"/>
            <p:cNvSpPr>
              <a:spLocks/>
            </p:cNvSpPr>
            <p:nvPr/>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6" name="Freeform 40"/>
            <p:cNvSpPr>
              <a:spLocks/>
            </p:cNvSpPr>
            <p:nvPr/>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7" name="Freeform 41"/>
            <p:cNvSpPr>
              <a:spLocks/>
            </p:cNvSpPr>
            <p:nvPr/>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8" name="Freeform 42"/>
            <p:cNvSpPr>
              <a:spLocks/>
            </p:cNvSpPr>
            <p:nvPr/>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9" name="Freeform 43"/>
            <p:cNvSpPr>
              <a:spLocks/>
            </p:cNvSpPr>
            <p:nvPr/>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0" name="Freeform 44"/>
            <p:cNvSpPr>
              <a:spLocks/>
            </p:cNvSpPr>
            <p:nvPr/>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1" name="Freeform 45"/>
            <p:cNvSpPr>
              <a:spLocks/>
            </p:cNvSpPr>
            <p:nvPr/>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2" name="Freeform 46"/>
            <p:cNvSpPr>
              <a:spLocks/>
            </p:cNvSpPr>
            <p:nvPr/>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3" name="Freeform 47"/>
            <p:cNvSpPr>
              <a:spLocks/>
            </p:cNvSpPr>
            <p:nvPr/>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4" name="Freeform 48"/>
            <p:cNvSpPr>
              <a:spLocks/>
            </p:cNvSpPr>
            <p:nvPr/>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5" name="Freeform 49"/>
            <p:cNvSpPr>
              <a:spLocks/>
            </p:cNvSpPr>
            <p:nvPr/>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6" name="Freeform 50"/>
            <p:cNvSpPr>
              <a:spLocks/>
            </p:cNvSpPr>
            <p:nvPr/>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7" name="Freeform 51"/>
            <p:cNvSpPr>
              <a:spLocks/>
            </p:cNvSpPr>
            <p:nvPr/>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8" name="Freeform 52"/>
            <p:cNvSpPr>
              <a:spLocks/>
            </p:cNvSpPr>
            <p:nvPr/>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9" name="Freeform 53"/>
            <p:cNvSpPr>
              <a:spLocks/>
            </p:cNvSpPr>
            <p:nvPr/>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0" name="Freeform 54"/>
            <p:cNvSpPr>
              <a:spLocks/>
            </p:cNvSpPr>
            <p:nvPr/>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1" name="Freeform 55"/>
            <p:cNvSpPr>
              <a:spLocks/>
            </p:cNvSpPr>
            <p:nvPr/>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2" name="Freeform 56"/>
            <p:cNvSpPr>
              <a:spLocks/>
            </p:cNvSpPr>
            <p:nvPr/>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Freeform 57"/>
            <p:cNvSpPr>
              <a:spLocks/>
            </p:cNvSpPr>
            <p:nvPr/>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4" name="Freeform 58"/>
            <p:cNvSpPr>
              <a:spLocks/>
            </p:cNvSpPr>
            <p:nvPr/>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5" name="Freeform 59"/>
            <p:cNvSpPr>
              <a:spLocks/>
            </p:cNvSpPr>
            <p:nvPr/>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Tree>
    <p:extLst>
      <p:ext uri="{BB962C8B-B14F-4D97-AF65-F5344CB8AC3E}">
        <p14:creationId xmlns:p14="http://schemas.microsoft.com/office/powerpoint/2010/main" val="2590268996"/>
      </p:ext>
    </p:extLst>
  </p:cSld>
  <p:clrMapOvr>
    <a:masterClrMapping/>
  </p:clrMapOvr>
  <p:hf hdr="0" ftr="0" dt="0"/>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wo rows" preserve="1">
  <p:cSld name="Two rows">
    <p:spTree>
      <p:nvGrpSpPr>
        <p:cNvPr id="1" name=""/>
        <p:cNvGrpSpPr/>
        <p:nvPr/>
      </p:nvGrpSpPr>
      <p:grpSpPr>
        <a:xfrm>
          <a:off x="0" y="0"/>
          <a:ext cx="0" cy="0"/>
          <a:chOff x="0" y="0"/>
          <a:chExt cx="0" cy="0"/>
        </a:xfrm>
      </p:grpSpPr>
      <p:sp>
        <p:nvSpPr>
          <p:cNvPr id="2" name="cdtTitle 1 Id2"/>
          <p:cNvSpPr>
            <a:spLocks noGrp="1"/>
          </p:cNvSpPr>
          <p:nvPr>
            <p:ph type="title"/>
            <p:custDataLst>
              <p:tags r:id="rId1"/>
            </p:custDataLst>
          </p:nvPr>
        </p:nvSpPr>
        <p:spPr>
          <a:xfrm>
            <a:off x="0" y="-1"/>
            <a:ext cx="12192000" cy="1440000"/>
          </a:xfrm>
        </p:spPr>
        <p:txBody>
          <a:bodyPr/>
          <a:lstStyle/>
          <a:p>
            <a:r>
              <a:rPr lang="en-US"/>
              <a:t>Click to edit Master title style</a:t>
            </a:r>
            <a:endParaRPr lang="en-US" dirty="0"/>
          </a:p>
        </p:txBody>
      </p:sp>
      <p:sp>
        <p:nvSpPr>
          <p:cNvPr id="3" name="cdtContent Placeholder 2 Id3"/>
          <p:cNvSpPr>
            <a:spLocks noGrp="1"/>
          </p:cNvSpPr>
          <p:nvPr>
            <p:ph idx="1"/>
            <p:custDataLst>
              <p:tags r:id="rId2"/>
            </p:custDataLst>
          </p:nvPr>
        </p:nvSpPr>
        <p:spPr>
          <a:xfrm>
            <a:off x="626736" y="1440000"/>
            <a:ext cx="8204689" cy="2304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dtContent Placeholder 12 Id13"/>
          <p:cNvSpPr>
            <a:spLocks noGrp="1"/>
          </p:cNvSpPr>
          <p:nvPr>
            <p:ph sz="quarter" idx="13"/>
            <p:custDataLst>
              <p:tags r:id="rId3"/>
            </p:custDataLst>
          </p:nvPr>
        </p:nvSpPr>
        <p:spPr>
          <a:xfrm>
            <a:off x="626736" y="3888000"/>
            <a:ext cx="8204689" cy="2304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7" name="Group 33"/>
          <p:cNvGrpSpPr>
            <a:grpSpLocks noChangeAspect="1"/>
          </p:cNvGrpSpPr>
          <p:nvPr/>
        </p:nvGrpSpPr>
        <p:grpSpPr bwMode="auto">
          <a:xfrm>
            <a:off x="9550189" y="323850"/>
            <a:ext cx="2157876" cy="914400"/>
            <a:chOff x="6019" y="204"/>
            <a:chExt cx="1360" cy="576"/>
          </a:xfrm>
        </p:grpSpPr>
        <p:sp>
          <p:nvSpPr>
            <p:cNvPr id="8" name="AutoShape 32"/>
            <p:cNvSpPr>
              <a:spLocks noChangeAspect="1" noChangeArrowheads="1" noTextEdit="1"/>
            </p:cNvSpPr>
            <p:nvPr/>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9" name="Rectangle 34"/>
            <p:cNvSpPr>
              <a:spLocks noChangeArrowheads="1"/>
            </p:cNvSpPr>
            <p:nvPr/>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0" name="Freeform 35"/>
            <p:cNvSpPr>
              <a:spLocks/>
            </p:cNvSpPr>
            <p:nvPr/>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1" name="Freeform 36"/>
            <p:cNvSpPr>
              <a:spLocks/>
            </p:cNvSpPr>
            <p:nvPr/>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2" name="Freeform 37"/>
            <p:cNvSpPr>
              <a:spLocks/>
            </p:cNvSpPr>
            <p:nvPr/>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4" name="Freeform 38"/>
            <p:cNvSpPr>
              <a:spLocks/>
            </p:cNvSpPr>
            <p:nvPr/>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5" name="Freeform 39"/>
            <p:cNvSpPr>
              <a:spLocks/>
            </p:cNvSpPr>
            <p:nvPr/>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6" name="Freeform 40"/>
            <p:cNvSpPr>
              <a:spLocks/>
            </p:cNvSpPr>
            <p:nvPr/>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7" name="Freeform 41"/>
            <p:cNvSpPr>
              <a:spLocks/>
            </p:cNvSpPr>
            <p:nvPr/>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8" name="Freeform 42"/>
            <p:cNvSpPr>
              <a:spLocks/>
            </p:cNvSpPr>
            <p:nvPr/>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9" name="Freeform 43"/>
            <p:cNvSpPr>
              <a:spLocks/>
            </p:cNvSpPr>
            <p:nvPr/>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0" name="Freeform 44"/>
            <p:cNvSpPr>
              <a:spLocks/>
            </p:cNvSpPr>
            <p:nvPr/>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1" name="Freeform 45"/>
            <p:cNvSpPr>
              <a:spLocks/>
            </p:cNvSpPr>
            <p:nvPr/>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2" name="Freeform 46"/>
            <p:cNvSpPr>
              <a:spLocks/>
            </p:cNvSpPr>
            <p:nvPr/>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3" name="Freeform 47"/>
            <p:cNvSpPr>
              <a:spLocks/>
            </p:cNvSpPr>
            <p:nvPr/>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4" name="Freeform 48"/>
            <p:cNvSpPr>
              <a:spLocks/>
            </p:cNvSpPr>
            <p:nvPr/>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5" name="Freeform 49"/>
            <p:cNvSpPr>
              <a:spLocks/>
            </p:cNvSpPr>
            <p:nvPr/>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6" name="Freeform 50"/>
            <p:cNvSpPr>
              <a:spLocks/>
            </p:cNvSpPr>
            <p:nvPr/>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7" name="Freeform 51"/>
            <p:cNvSpPr>
              <a:spLocks/>
            </p:cNvSpPr>
            <p:nvPr/>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8" name="Freeform 52"/>
            <p:cNvSpPr>
              <a:spLocks/>
            </p:cNvSpPr>
            <p:nvPr/>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9" name="Freeform 53"/>
            <p:cNvSpPr>
              <a:spLocks/>
            </p:cNvSpPr>
            <p:nvPr/>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0" name="Freeform 54"/>
            <p:cNvSpPr>
              <a:spLocks/>
            </p:cNvSpPr>
            <p:nvPr/>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1" name="Freeform 55"/>
            <p:cNvSpPr>
              <a:spLocks/>
            </p:cNvSpPr>
            <p:nvPr/>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2" name="Freeform 56"/>
            <p:cNvSpPr>
              <a:spLocks/>
            </p:cNvSpPr>
            <p:nvPr/>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Freeform 57"/>
            <p:cNvSpPr>
              <a:spLocks/>
            </p:cNvSpPr>
            <p:nvPr/>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4" name="Freeform 58"/>
            <p:cNvSpPr>
              <a:spLocks/>
            </p:cNvSpPr>
            <p:nvPr/>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5" name="Freeform 59"/>
            <p:cNvSpPr>
              <a:spLocks/>
            </p:cNvSpPr>
            <p:nvPr/>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Tree>
    <p:extLst>
      <p:ext uri="{BB962C8B-B14F-4D97-AF65-F5344CB8AC3E}">
        <p14:creationId xmlns:p14="http://schemas.microsoft.com/office/powerpoint/2010/main" val="1465327399"/>
      </p:ext>
    </p:extLst>
  </p:cSld>
  <p:clrMapOvr>
    <a:masterClrMapping/>
  </p:clrMapOvr>
  <p:hf hdr="0" ftr="0" dt="0"/>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hree columns" preserve="1">
  <p:cSld name="Three columns">
    <p:spTree>
      <p:nvGrpSpPr>
        <p:cNvPr id="1" name=""/>
        <p:cNvGrpSpPr/>
        <p:nvPr/>
      </p:nvGrpSpPr>
      <p:grpSpPr>
        <a:xfrm>
          <a:off x="0" y="0"/>
          <a:ext cx="0" cy="0"/>
          <a:chOff x="0" y="0"/>
          <a:chExt cx="0" cy="0"/>
        </a:xfrm>
      </p:grpSpPr>
      <p:sp>
        <p:nvSpPr>
          <p:cNvPr id="2" name="cdtTitle 1 Id2"/>
          <p:cNvSpPr>
            <a:spLocks noGrp="1"/>
          </p:cNvSpPr>
          <p:nvPr>
            <p:ph type="title"/>
            <p:custDataLst>
              <p:tags r:id="rId1"/>
            </p:custDataLst>
          </p:nvPr>
        </p:nvSpPr>
        <p:spPr>
          <a:xfrm>
            <a:off x="0" y="-1"/>
            <a:ext cx="12192000" cy="1440000"/>
          </a:xfrm>
        </p:spPr>
        <p:txBody>
          <a:bodyPr/>
          <a:lstStyle/>
          <a:p>
            <a:r>
              <a:rPr lang="en-US"/>
              <a:t>Click to edit Master title style</a:t>
            </a:r>
            <a:endParaRPr lang="en-US" dirty="0"/>
          </a:p>
        </p:txBody>
      </p:sp>
      <p:sp>
        <p:nvSpPr>
          <p:cNvPr id="3" name="cdtContent Placeholder 2 Id3"/>
          <p:cNvSpPr>
            <a:spLocks noGrp="1"/>
          </p:cNvSpPr>
          <p:nvPr>
            <p:ph idx="1"/>
            <p:custDataLst>
              <p:tags r:id="rId2"/>
            </p:custDataLst>
          </p:nvPr>
        </p:nvSpPr>
        <p:spPr>
          <a:xfrm>
            <a:off x="626736" y="1440000"/>
            <a:ext cx="3598576" cy="475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dtContent Placeholder 12 Id13"/>
          <p:cNvSpPr>
            <a:spLocks noGrp="1"/>
          </p:cNvSpPr>
          <p:nvPr>
            <p:ph sz="quarter" idx="13"/>
            <p:custDataLst>
              <p:tags r:id="rId3"/>
            </p:custDataLst>
          </p:nvPr>
        </p:nvSpPr>
        <p:spPr>
          <a:xfrm>
            <a:off x="4368113" y="1440000"/>
            <a:ext cx="3598126" cy="475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dtContent Placeholder 11 Id12"/>
          <p:cNvSpPr>
            <a:spLocks noGrp="1"/>
          </p:cNvSpPr>
          <p:nvPr>
            <p:ph sz="quarter" idx="14"/>
            <p:custDataLst>
              <p:tags r:id="rId4"/>
            </p:custDataLst>
          </p:nvPr>
        </p:nvSpPr>
        <p:spPr>
          <a:xfrm>
            <a:off x="8111525" y="1440000"/>
            <a:ext cx="3598126" cy="475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8" name="Group 33"/>
          <p:cNvGrpSpPr>
            <a:grpSpLocks noChangeAspect="1"/>
          </p:cNvGrpSpPr>
          <p:nvPr/>
        </p:nvGrpSpPr>
        <p:grpSpPr bwMode="auto">
          <a:xfrm>
            <a:off x="9550189" y="323850"/>
            <a:ext cx="2157876" cy="914400"/>
            <a:chOff x="6019" y="204"/>
            <a:chExt cx="1360" cy="576"/>
          </a:xfrm>
        </p:grpSpPr>
        <p:sp>
          <p:nvSpPr>
            <p:cNvPr id="9" name="AutoShape 32"/>
            <p:cNvSpPr>
              <a:spLocks noChangeAspect="1" noChangeArrowheads="1" noTextEdit="1"/>
            </p:cNvSpPr>
            <p:nvPr/>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0" name="Rectangle 34"/>
            <p:cNvSpPr>
              <a:spLocks noChangeArrowheads="1"/>
            </p:cNvSpPr>
            <p:nvPr/>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1" name="Freeform 35"/>
            <p:cNvSpPr>
              <a:spLocks/>
            </p:cNvSpPr>
            <p:nvPr/>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4" name="Freeform 36"/>
            <p:cNvSpPr>
              <a:spLocks/>
            </p:cNvSpPr>
            <p:nvPr/>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5" name="Freeform 37"/>
            <p:cNvSpPr>
              <a:spLocks/>
            </p:cNvSpPr>
            <p:nvPr/>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6" name="Freeform 38"/>
            <p:cNvSpPr>
              <a:spLocks/>
            </p:cNvSpPr>
            <p:nvPr/>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7" name="Freeform 39"/>
            <p:cNvSpPr>
              <a:spLocks/>
            </p:cNvSpPr>
            <p:nvPr/>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8" name="Freeform 40"/>
            <p:cNvSpPr>
              <a:spLocks/>
            </p:cNvSpPr>
            <p:nvPr/>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9" name="Freeform 41"/>
            <p:cNvSpPr>
              <a:spLocks/>
            </p:cNvSpPr>
            <p:nvPr/>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0" name="Freeform 42"/>
            <p:cNvSpPr>
              <a:spLocks/>
            </p:cNvSpPr>
            <p:nvPr/>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1" name="Freeform 43"/>
            <p:cNvSpPr>
              <a:spLocks/>
            </p:cNvSpPr>
            <p:nvPr/>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2" name="Freeform 44"/>
            <p:cNvSpPr>
              <a:spLocks/>
            </p:cNvSpPr>
            <p:nvPr/>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3" name="Freeform 45"/>
            <p:cNvSpPr>
              <a:spLocks/>
            </p:cNvSpPr>
            <p:nvPr/>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4" name="Freeform 46"/>
            <p:cNvSpPr>
              <a:spLocks/>
            </p:cNvSpPr>
            <p:nvPr/>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5" name="Freeform 47"/>
            <p:cNvSpPr>
              <a:spLocks/>
            </p:cNvSpPr>
            <p:nvPr/>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6" name="Freeform 48"/>
            <p:cNvSpPr>
              <a:spLocks/>
            </p:cNvSpPr>
            <p:nvPr/>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7" name="Freeform 49"/>
            <p:cNvSpPr>
              <a:spLocks/>
            </p:cNvSpPr>
            <p:nvPr/>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8" name="Freeform 50"/>
            <p:cNvSpPr>
              <a:spLocks/>
            </p:cNvSpPr>
            <p:nvPr/>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9" name="Freeform 51"/>
            <p:cNvSpPr>
              <a:spLocks/>
            </p:cNvSpPr>
            <p:nvPr/>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0" name="Freeform 52"/>
            <p:cNvSpPr>
              <a:spLocks/>
            </p:cNvSpPr>
            <p:nvPr/>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1" name="Freeform 53"/>
            <p:cNvSpPr>
              <a:spLocks/>
            </p:cNvSpPr>
            <p:nvPr/>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2" name="Freeform 54"/>
            <p:cNvSpPr>
              <a:spLocks/>
            </p:cNvSpPr>
            <p:nvPr/>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Freeform 55"/>
            <p:cNvSpPr>
              <a:spLocks/>
            </p:cNvSpPr>
            <p:nvPr/>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4" name="Freeform 56"/>
            <p:cNvSpPr>
              <a:spLocks/>
            </p:cNvSpPr>
            <p:nvPr/>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5" name="Freeform 57"/>
            <p:cNvSpPr>
              <a:spLocks/>
            </p:cNvSpPr>
            <p:nvPr/>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6" name="Freeform 58"/>
            <p:cNvSpPr>
              <a:spLocks/>
            </p:cNvSpPr>
            <p:nvPr/>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7" name="Freeform 59"/>
            <p:cNvSpPr>
              <a:spLocks/>
            </p:cNvSpPr>
            <p:nvPr/>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Tree>
    <p:extLst>
      <p:ext uri="{BB962C8B-B14F-4D97-AF65-F5344CB8AC3E}">
        <p14:creationId xmlns:p14="http://schemas.microsoft.com/office/powerpoint/2010/main" val="245099503"/>
      </p:ext>
    </p:extLst>
  </p:cSld>
  <p:clrMapOvr>
    <a:masterClrMapping/>
  </p:clrMapOvr>
  <p:hf hdr="0" ftr="0" dt="0"/>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Four objects" type="fourObj" preserve="1">
  <p:cSld name="Four objects">
    <p:spTree>
      <p:nvGrpSpPr>
        <p:cNvPr id="1" name=""/>
        <p:cNvGrpSpPr/>
        <p:nvPr/>
      </p:nvGrpSpPr>
      <p:grpSpPr>
        <a:xfrm>
          <a:off x="0" y="0"/>
          <a:ext cx="0" cy="0"/>
          <a:chOff x="0" y="0"/>
          <a:chExt cx="0" cy="0"/>
        </a:xfrm>
      </p:grpSpPr>
      <p:sp>
        <p:nvSpPr>
          <p:cNvPr id="2" name="cdtTitle 1 Id2"/>
          <p:cNvSpPr>
            <a:spLocks noGrp="1"/>
          </p:cNvSpPr>
          <p:nvPr>
            <p:ph type="title" sz="quarter"/>
            <p:custDataLst>
              <p:tags r:id="rId1"/>
            </p:custDataLst>
          </p:nvPr>
        </p:nvSpPr>
        <p:spPr>
          <a:xfrm>
            <a:off x="0" y="-1"/>
            <a:ext cx="12192000" cy="1440000"/>
          </a:xfrm>
          <a:noFill/>
          <a:ln w="9525">
            <a:noFill/>
            <a:miter lim="800000"/>
            <a:headEnd/>
            <a:tailEnd/>
          </a:ln>
        </p:spPr>
        <p:txBody>
          <a:bodyPr vert="horz" wrap="square" lIns="626400" tIns="432000" rIns="2124000" bIns="234000" numCol="1" anchor="t" anchorCtr="0" compatLnSpc="1">
            <a:prstTxWarp prst="textNoShape">
              <a:avLst/>
            </a:prstTxWarp>
          </a:bodyPr>
          <a:lstStyle>
            <a:lvl1pPr marL="0" marR="0" indent="0" algn="l" defTabSz="913943" rtl="0" eaLnBrk="1" fontAlgn="base" latinLnBrk="0" hangingPunct="1">
              <a:lnSpc>
                <a:spcPct val="100000"/>
              </a:lnSpc>
              <a:spcBef>
                <a:spcPct val="0"/>
              </a:spcBef>
              <a:spcAft>
                <a:spcPct val="0"/>
              </a:spcAft>
              <a:buClrTx/>
              <a:buSzTx/>
              <a:buFontTx/>
              <a:buNone/>
              <a:tabLst/>
              <a:defRPr lang="de-DE"/>
            </a:lvl1pPr>
          </a:lstStyle>
          <a:p>
            <a:pPr marL="0" marR="0" lvl="0" indent="0" algn="l" defTabSz="913943" rtl="0" eaLnBrk="1" fontAlgn="base" latinLnBrk="0" hangingPunct="1">
              <a:lnSpc>
                <a:spcPct val="100000"/>
              </a:lnSpc>
              <a:spcBef>
                <a:spcPct val="0"/>
              </a:spcBef>
              <a:spcAft>
                <a:spcPct val="0"/>
              </a:spcAft>
              <a:buClrTx/>
              <a:buSzTx/>
              <a:buFontTx/>
              <a:buNone/>
              <a:tabLst/>
              <a:defRPr/>
            </a:pPr>
            <a:r>
              <a:rPr lang="en-US"/>
              <a:t>Click to edit Master title style</a:t>
            </a:r>
            <a:endParaRPr kumimoji="0" lang="en-US" sz="1999" b="1" i="0" u="none" strike="noStrike" kern="0" cap="none" spc="0" normalizeH="0" baseline="0" noProof="0" dirty="0">
              <a:ln>
                <a:noFill/>
              </a:ln>
              <a:solidFill>
                <a:srgbClr val="000000"/>
              </a:solidFill>
              <a:effectLst/>
              <a:uLnTx/>
              <a:uFillTx/>
              <a:latin typeface="Arial" pitchFamily="34" charset="0"/>
              <a:ea typeface="+mj-ea"/>
              <a:cs typeface="Arial" pitchFamily="34" charset="0"/>
            </a:endParaRPr>
          </a:p>
        </p:txBody>
      </p:sp>
      <p:sp>
        <p:nvSpPr>
          <p:cNvPr id="3" name="cdtContent Placeholder 2 Id3"/>
          <p:cNvSpPr>
            <a:spLocks noGrp="1"/>
          </p:cNvSpPr>
          <p:nvPr>
            <p:ph sz="quarter" idx="1"/>
            <p:custDataLst>
              <p:tags r:id="rId2"/>
            </p:custDataLst>
          </p:nvPr>
        </p:nvSpPr>
        <p:spPr>
          <a:xfrm>
            <a:off x="626737" y="1440000"/>
            <a:ext cx="5469263" cy="230400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79298"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2pPr>
            <a:lvl3pPr marL="358596"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3pPr>
            <a:lvl4pPr marL="537894"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4pPr>
            <a:lvl5pPr marL="717191" marR="0" indent="-177711" algn="l" defTabSz="913943"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Click to edit Master text styles</a:t>
            </a:r>
          </a:p>
          <a:p>
            <a:pPr marL="0" marR="0" lvl="1"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Second level</a:t>
            </a:r>
          </a:p>
          <a:p>
            <a:pPr marL="0" marR="0" lvl="2"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Third level</a:t>
            </a:r>
          </a:p>
          <a:p>
            <a:pPr marL="0" marR="0" lvl="3"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Fourth level</a:t>
            </a:r>
          </a:p>
          <a:p>
            <a:pPr marL="0" marR="0" lvl="4"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Fifth level</a:t>
            </a:r>
            <a:endParaRPr lang="en-US" dirty="0"/>
          </a:p>
        </p:txBody>
      </p:sp>
      <p:sp>
        <p:nvSpPr>
          <p:cNvPr id="4" name="cdtContent Placeholder 3 Id4"/>
          <p:cNvSpPr>
            <a:spLocks noGrp="1"/>
          </p:cNvSpPr>
          <p:nvPr>
            <p:ph sz="quarter" idx="2"/>
            <p:custDataLst>
              <p:tags r:id="rId3"/>
            </p:custDataLst>
          </p:nvPr>
        </p:nvSpPr>
        <p:spPr>
          <a:xfrm>
            <a:off x="6240388" y="1440000"/>
            <a:ext cx="5469263" cy="230400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79298"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2pPr>
            <a:lvl3pPr marL="358596"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3pPr>
            <a:lvl4pPr marL="537894"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4pPr>
            <a:lvl5pPr marL="717191" marR="0" indent="-177711" algn="l" defTabSz="913943"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Click to edit Master text styles</a:t>
            </a:r>
          </a:p>
          <a:p>
            <a:pPr marL="0" marR="0" lvl="1"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Second level</a:t>
            </a:r>
          </a:p>
          <a:p>
            <a:pPr marL="0" marR="0" lvl="2"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Third level</a:t>
            </a:r>
          </a:p>
          <a:p>
            <a:pPr marL="0" marR="0" lvl="3"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Fourth level</a:t>
            </a:r>
          </a:p>
          <a:p>
            <a:pPr marL="0" marR="0" lvl="4"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Fifth level</a:t>
            </a:r>
            <a:endParaRPr lang="en-US" dirty="0"/>
          </a:p>
        </p:txBody>
      </p:sp>
      <p:sp>
        <p:nvSpPr>
          <p:cNvPr id="5" name="cdtContent Placeholder 4 Id5"/>
          <p:cNvSpPr>
            <a:spLocks noGrp="1"/>
          </p:cNvSpPr>
          <p:nvPr>
            <p:ph sz="quarter" idx="3"/>
            <p:custDataLst>
              <p:tags r:id="rId4"/>
            </p:custDataLst>
          </p:nvPr>
        </p:nvSpPr>
        <p:spPr>
          <a:xfrm>
            <a:off x="626737" y="3888000"/>
            <a:ext cx="5469263" cy="230400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79298"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2pPr>
            <a:lvl3pPr marL="358596"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3pPr>
            <a:lvl4pPr marL="537894"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4pPr>
            <a:lvl5pPr marL="717191" marR="0" indent="-177711" algn="l" defTabSz="913943"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Click to edit Master text styles</a:t>
            </a:r>
          </a:p>
          <a:p>
            <a:pPr marL="0" marR="0" lvl="1"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Second level</a:t>
            </a:r>
          </a:p>
          <a:p>
            <a:pPr marL="0" marR="0" lvl="2"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Third level</a:t>
            </a:r>
          </a:p>
          <a:p>
            <a:pPr marL="0" marR="0" lvl="3"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Fourth level</a:t>
            </a:r>
          </a:p>
          <a:p>
            <a:pPr marL="0" marR="0" lvl="4"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Fifth level</a:t>
            </a:r>
            <a:endParaRPr lang="en-US" dirty="0"/>
          </a:p>
        </p:txBody>
      </p:sp>
      <p:sp>
        <p:nvSpPr>
          <p:cNvPr id="6" name="cdtContent Placeholder 5 Id6"/>
          <p:cNvSpPr>
            <a:spLocks noGrp="1"/>
          </p:cNvSpPr>
          <p:nvPr>
            <p:ph sz="quarter" idx="4"/>
            <p:custDataLst>
              <p:tags r:id="rId5"/>
            </p:custDataLst>
          </p:nvPr>
        </p:nvSpPr>
        <p:spPr>
          <a:xfrm>
            <a:off x="6240388" y="3888000"/>
            <a:ext cx="5469263" cy="230400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79298"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2pPr>
            <a:lvl3pPr marL="358596"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3pPr>
            <a:lvl4pPr marL="537894"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4pPr>
            <a:lvl5pPr marL="717191" marR="0" indent="-177711" algn="l" defTabSz="913943"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Click to edit Master text styles</a:t>
            </a:r>
          </a:p>
          <a:p>
            <a:pPr marL="0" marR="0" lvl="1"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Second level</a:t>
            </a:r>
          </a:p>
          <a:p>
            <a:pPr marL="0" marR="0" lvl="2"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Third level</a:t>
            </a:r>
          </a:p>
          <a:p>
            <a:pPr marL="0" marR="0" lvl="3"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Fourth level</a:t>
            </a:r>
          </a:p>
          <a:p>
            <a:pPr marL="0" marR="0" lvl="4"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Fifth level</a:t>
            </a:r>
            <a:endParaRPr lang="en-US" dirty="0"/>
          </a:p>
        </p:txBody>
      </p:sp>
      <p:grpSp>
        <p:nvGrpSpPr>
          <p:cNvPr id="9" name="Group 33"/>
          <p:cNvGrpSpPr>
            <a:grpSpLocks noChangeAspect="1"/>
          </p:cNvGrpSpPr>
          <p:nvPr/>
        </p:nvGrpSpPr>
        <p:grpSpPr bwMode="auto">
          <a:xfrm>
            <a:off x="9550189" y="323850"/>
            <a:ext cx="2157876" cy="914400"/>
            <a:chOff x="6019" y="204"/>
            <a:chExt cx="1360" cy="576"/>
          </a:xfrm>
        </p:grpSpPr>
        <p:sp>
          <p:nvSpPr>
            <p:cNvPr id="10" name="AutoShape 32"/>
            <p:cNvSpPr>
              <a:spLocks noChangeAspect="1" noChangeArrowheads="1" noTextEdit="1"/>
            </p:cNvSpPr>
            <p:nvPr/>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1" name="Rectangle 34"/>
            <p:cNvSpPr>
              <a:spLocks noChangeArrowheads="1"/>
            </p:cNvSpPr>
            <p:nvPr/>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2" name="Freeform 35"/>
            <p:cNvSpPr>
              <a:spLocks/>
            </p:cNvSpPr>
            <p:nvPr/>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3" name="Freeform 36"/>
            <p:cNvSpPr>
              <a:spLocks/>
            </p:cNvSpPr>
            <p:nvPr/>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4" name="Freeform 37"/>
            <p:cNvSpPr>
              <a:spLocks/>
            </p:cNvSpPr>
            <p:nvPr/>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5" name="Freeform 38"/>
            <p:cNvSpPr>
              <a:spLocks/>
            </p:cNvSpPr>
            <p:nvPr/>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6" name="Freeform 39"/>
            <p:cNvSpPr>
              <a:spLocks/>
            </p:cNvSpPr>
            <p:nvPr/>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7" name="Freeform 40"/>
            <p:cNvSpPr>
              <a:spLocks/>
            </p:cNvSpPr>
            <p:nvPr/>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8" name="Freeform 41"/>
            <p:cNvSpPr>
              <a:spLocks/>
            </p:cNvSpPr>
            <p:nvPr/>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9" name="Freeform 42"/>
            <p:cNvSpPr>
              <a:spLocks/>
            </p:cNvSpPr>
            <p:nvPr/>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0" name="Freeform 43"/>
            <p:cNvSpPr>
              <a:spLocks/>
            </p:cNvSpPr>
            <p:nvPr/>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1" name="Freeform 44"/>
            <p:cNvSpPr>
              <a:spLocks/>
            </p:cNvSpPr>
            <p:nvPr/>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2" name="Freeform 45"/>
            <p:cNvSpPr>
              <a:spLocks/>
            </p:cNvSpPr>
            <p:nvPr/>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3" name="Freeform 46"/>
            <p:cNvSpPr>
              <a:spLocks/>
            </p:cNvSpPr>
            <p:nvPr/>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4" name="Freeform 47"/>
            <p:cNvSpPr>
              <a:spLocks/>
            </p:cNvSpPr>
            <p:nvPr/>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5" name="Freeform 48"/>
            <p:cNvSpPr>
              <a:spLocks/>
            </p:cNvSpPr>
            <p:nvPr/>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6" name="Freeform 49"/>
            <p:cNvSpPr>
              <a:spLocks/>
            </p:cNvSpPr>
            <p:nvPr/>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7" name="Freeform 50"/>
            <p:cNvSpPr>
              <a:spLocks/>
            </p:cNvSpPr>
            <p:nvPr/>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8" name="Freeform 51"/>
            <p:cNvSpPr>
              <a:spLocks/>
            </p:cNvSpPr>
            <p:nvPr/>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9" name="Freeform 52"/>
            <p:cNvSpPr>
              <a:spLocks/>
            </p:cNvSpPr>
            <p:nvPr/>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0" name="Freeform 53"/>
            <p:cNvSpPr>
              <a:spLocks/>
            </p:cNvSpPr>
            <p:nvPr/>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1" name="Freeform 54"/>
            <p:cNvSpPr>
              <a:spLocks/>
            </p:cNvSpPr>
            <p:nvPr/>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2" name="Freeform 55"/>
            <p:cNvSpPr>
              <a:spLocks/>
            </p:cNvSpPr>
            <p:nvPr/>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Freeform 56"/>
            <p:cNvSpPr>
              <a:spLocks/>
            </p:cNvSpPr>
            <p:nvPr/>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4" name="Freeform 57"/>
            <p:cNvSpPr>
              <a:spLocks/>
            </p:cNvSpPr>
            <p:nvPr/>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5" name="Freeform 58"/>
            <p:cNvSpPr>
              <a:spLocks/>
            </p:cNvSpPr>
            <p:nvPr/>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6" name="Freeform 59"/>
            <p:cNvSpPr>
              <a:spLocks/>
            </p:cNvSpPr>
            <p:nvPr/>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Tree>
    <p:extLst>
      <p:ext uri="{BB962C8B-B14F-4D97-AF65-F5344CB8AC3E}">
        <p14:creationId xmlns:p14="http://schemas.microsoft.com/office/powerpoint/2010/main" val="399069660"/>
      </p:ext>
    </p:extLst>
  </p:cSld>
  <p:clrMapOvr>
    <a:masterClrMapping/>
  </p:clrMapOvr>
  <p:hf hdr="0" ftr="0" dt="0"/>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Free Content + Navigation" preserve="1">
  <p:cSld name="Free Content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1"/>
            </p:custDataLst>
          </p:nvPr>
        </p:nvSpPr>
        <p:spPr>
          <a:xfrm>
            <a:off x="0" y="-1"/>
            <a:ext cx="12192000" cy="1440000"/>
          </a:xfrm>
        </p:spPr>
        <p:txBody>
          <a:bodyPr/>
          <a:lstStyle/>
          <a:p>
            <a:r>
              <a:rPr lang="en-US"/>
              <a:t>Click to edit Master title style</a:t>
            </a:r>
            <a:endParaRPr lang="en-US" dirty="0"/>
          </a:p>
        </p:txBody>
      </p:sp>
      <p:sp>
        <p:nvSpPr>
          <p:cNvPr id="5" name="cdtTextplatzhalter 13 Id5"/>
          <p:cNvSpPr>
            <a:spLocks noGrp="1"/>
          </p:cNvSpPr>
          <p:nvPr>
            <p:ph type="body" sz="quarter" idx="13" hasCustomPrompt="1"/>
            <p:custDataLst>
              <p:tags r:id="rId2"/>
            </p:custDataLst>
          </p:nvPr>
        </p:nvSpPr>
        <p:spPr>
          <a:xfrm>
            <a:off x="10414328" y="1440000"/>
            <a:ext cx="1295324" cy="4752000"/>
          </a:xfrm>
        </p:spPr>
        <p:txBody>
          <a:bodyPr/>
          <a:lstStyle>
            <a:lvl1pPr marL="143928" indent="-143928">
              <a:lnSpc>
                <a:spcPct val="100000"/>
              </a:lnSpc>
              <a:spcBef>
                <a:spcPts val="400"/>
              </a:spcBef>
              <a:spcAft>
                <a:spcPts val="400"/>
              </a:spcAft>
              <a:buSzPct val="70000"/>
              <a:buFont typeface="Arial" pitchFamily="34" charset="0"/>
              <a:buChar char="►"/>
              <a:defRPr sz="1199">
                <a:solidFill>
                  <a:srgbClr val="879BAA"/>
                </a:solidFill>
              </a:defRPr>
            </a:lvl1pPr>
            <a:lvl2pPr marL="143928" indent="-143928">
              <a:lnSpc>
                <a:spcPct val="100000"/>
              </a:lnSpc>
              <a:spcBef>
                <a:spcPts val="400"/>
              </a:spcBef>
              <a:spcAft>
                <a:spcPts val="400"/>
              </a:spcAft>
              <a:buClrTx/>
              <a:buSzPct val="70000"/>
              <a:buFont typeface="Arial" pitchFamily="34" charset="0"/>
              <a:buChar char="►"/>
              <a:defRPr sz="1199">
                <a:solidFill>
                  <a:srgbClr val="641946"/>
                </a:solidFill>
              </a:defRPr>
            </a:lvl2pPr>
            <a:lvl3pPr marL="287856" indent="-143928">
              <a:lnSpc>
                <a:spcPct val="100000"/>
              </a:lnSpc>
              <a:spcBef>
                <a:spcPts val="300"/>
              </a:spcBef>
              <a:spcAft>
                <a:spcPts val="300"/>
              </a:spcAft>
              <a:buSzPct val="70000"/>
              <a:buFont typeface="Arial" pitchFamily="34" charset="0"/>
              <a:buChar char="►"/>
              <a:defRPr sz="999">
                <a:solidFill>
                  <a:srgbClr val="879BAA"/>
                </a:solidFill>
              </a:defRPr>
            </a:lvl3pPr>
            <a:lvl4pPr marL="287856" indent="-143928">
              <a:lnSpc>
                <a:spcPct val="100000"/>
              </a:lnSpc>
              <a:spcBef>
                <a:spcPts val="300"/>
              </a:spcBef>
              <a:spcAft>
                <a:spcPts val="300"/>
              </a:spcAft>
              <a:buClrTx/>
              <a:buSzPct val="70000"/>
              <a:buFont typeface="Arial" pitchFamily="34" charset="0"/>
              <a:buChar char="►"/>
              <a:defRPr sz="999">
                <a:solidFill>
                  <a:srgbClr val="641946"/>
                </a:solidFill>
              </a:defRPr>
            </a:lvl4pPr>
            <a:lvl5pPr marL="431784" indent="-143928">
              <a:lnSpc>
                <a:spcPct val="100000"/>
              </a:lnSpc>
              <a:spcBef>
                <a:spcPts val="300"/>
              </a:spcBef>
              <a:spcAft>
                <a:spcPts val="300"/>
              </a:spcAft>
              <a:buSzPct val="70000"/>
              <a:buFont typeface="Arial" pitchFamily="34" charset="0"/>
              <a:buChar char="►"/>
              <a:defRPr sz="999">
                <a:solidFill>
                  <a:schemeClr val="accent1"/>
                </a:solidFill>
              </a:defRPr>
            </a:lvl5pPr>
            <a:lvl6pPr marL="431784" indent="-143928">
              <a:lnSpc>
                <a:spcPct val="100000"/>
              </a:lnSpc>
              <a:spcBef>
                <a:spcPts val="300"/>
              </a:spcBef>
              <a:spcAft>
                <a:spcPts val="300"/>
              </a:spcAft>
              <a:buClrTx/>
              <a:buSzPct val="70000"/>
              <a:buFont typeface="Arial" pitchFamily="34" charset="0"/>
              <a:buChar char="►"/>
              <a:defRPr sz="999">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endParaRPr lang="en-US" dirty="0"/>
          </a:p>
        </p:txBody>
      </p:sp>
      <p:grpSp>
        <p:nvGrpSpPr>
          <p:cNvPr id="7" name="Group 33"/>
          <p:cNvGrpSpPr>
            <a:grpSpLocks noChangeAspect="1"/>
          </p:cNvGrpSpPr>
          <p:nvPr/>
        </p:nvGrpSpPr>
        <p:grpSpPr bwMode="auto">
          <a:xfrm>
            <a:off x="9550189" y="323850"/>
            <a:ext cx="2157876" cy="914400"/>
            <a:chOff x="6019" y="204"/>
            <a:chExt cx="1360" cy="576"/>
          </a:xfrm>
        </p:grpSpPr>
        <p:sp>
          <p:nvSpPr>
            <p:cNvPr id="8" name="AutoShape 32"/>
            <p:cNvSpPr>
              <a:spLocks noChangeAspect="1" noChangeArrowheads="1" noTextEdit="1"/>
            </p:cNvSpPr>
            <p:nvPr/>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9" name="Rectangle 34"/>
            <p:cNvSpPr>
              <a:spLocks noChangeArrowheads="1"/>
            </p:cNvSpPr>
            <p:nvPr/>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0" name="Freeform 35"/>
            <p:cNvSpPr>
              <a:spLocks/>
            </p:cNvSpPr>
            <p:nvPr/>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1" name="Freeform 36"/>
            <p:cNvSpPr>
              <a:spLocks/>
            </p:cNvSpPr>
            <p:nvPr/>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2" name="Freeform 37"/>
            <p:cNvSpPr>
              <a:spLocks/>
            </p:cNvSpPr>
            <p:nvPr/>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3" name="Freeform 38"/>
            <p:cNvSpPr>
              <a:spLocks/>
            </p:cNvSpPr>
            <p:nvPr/>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4" name="Freeform 39"/>
            <p:cNvSpPr>
              <a:spLocks/>
            </p:cNvSpPr>
            <p:nvPr/>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5" name="Freeform 40"/>
            <p:cNvSpPr>
              <a:spLocks/>
            </p:cNvSpPr>
            <p:nvPr/>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6" name="Freeform 41"/>
            <p:cNvSpPr>
              <a:spLocks/>
            </p:cNvSpPr>
            <p:nvPr/>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7" name="Freeform 42"/>
            <p:cNvSpPr>
              <a:spLocks/>
            </p:cNvSpPr>
            <p:nvPr/>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8" name="Freeform 43"/>
            <p:cNvSpPr>
              <a:spLocks/>
            </p:cNvSpPr>
            <p:nvPr/>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9" name="Freeform 44"/>
            <p:cNvSpPr>
              <a:spLocks/>
            </p:cNvSpPr>
            <p:nvPr/>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0" name="Freeform 45"/>
            <p:cNvSpPr>
              <a:spLocks/>
            </p:cNvSpPr>
            <p:nvPr/>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1" name="Freeform 46"/>
            <p:cNvSpPr>
              <a:spLocks/>
            </p:cNvSpPr>
            <p:nvPr/>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2" name="Freeform 47"/>
            <p:cNvSpPr>
              <a:spLocks/>
            </p:cNvSpPr>
            <p:nvPr/>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3" name="Freeform 48"/>
            <p:cNvSpPr>
              <a:spLocks/>
            </p:cNvSpPr>
            <p:nvPr/>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4" name="Freeform 49"/>
            <p:cNvSpPr>
              <a:spLocks/>
            </p:cNvSpPr>
            <p:nvPr/>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5" name="Freeform 50"/>
            <p:cNvSpPr>
              <a:spLocks/>
            </p:cNvSpPr>
            <p:nvPr/>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6" name="Freeform 51"/>
            <p:cNvSpPr>
              <a:spLocks/>
            </p:cNvSpPr>
            <p:nvPr/>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7" name="Freeform 52"/>
            <p:cNvSpPr>
              <a:spLocks/>
            </p:cNvSpPr>
            <p:nvPr/>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8" name="Freeform 53"/>
            <p:cNvSpPr>
              <a:spLocks/>
            </p:cNvSpPr>
            <p:nvPr/>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9" name="Freeform 54"/>
            <p:cNvSpPr>
              <a:spLocks/>
            </p:cNvSpPr>
            <p:nvPr/>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0" name="Freeform 55"/>
            <p:cNvSpPr>
              <a:spLocks/>
            </p:cNvSpPr>
            <p:nvPr/>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1" name="Freeform 56"/>
            <p:cNvSpPr>
              <a:spLocks/>
            </p:cNvSpPr>
            <p:nvPr/>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2" name="Freeform 57"/>
            <p:cNvSpPr>
              <a:spLocks/>
            </p:cNvSpPr>
            <p:nvPr/>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Freeform 58"/>
            <p:cNvSpPr>
              <a:spLocks/>
            </p:cNvSpPr>
            <p:nvPr/>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4" name="Freeform 59"/>
            <p:cNvSpPr>
              <a:spLocks/>
            </p:cNvSpPr>
            <p:nvPr/>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Tree>
    <p:extLst>
      <p:ext uri="{BB962C8B-B14F-4D97-AF65-F5344CB8AC3E}">
        <p14:creationId xmlns:p14="http://schemas.microsoft.com/office/powerpoint/2010/main" val="3793679638"/>
      </p:ext>
    </p:extLst>
  </p:cSld>
  <p:clrMapOvr>
    <a:masterClrMapping/>
  </p:clrMapOvr>
  <p:hf hdr="0" ftr="0" dt="0"/>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One object (large) + Navigation" preserve="1">
  <p:cSld name="One object (large)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1"/>
            </p:custDataLst>
          </p:nvPr>
        </p:nvSpPr>
        <p:spPr>
          <a:xfrm>
            <a:off x="0" y="-1"/>
            <a:ext cx="12192000" cy="1440000"/>
          </a:xfrm>
        </p:spPr>
        <p:txBody>
          <a:bodyPr/>
          <a:lstStyle/>
          <a:p>
            <a:r>
              <a:rPr lang="en-US"/>
              <a:t>Click to edit Master title style</a:t>
            </a:r>
            <a:endParaRPr lang="en-US" dirty="0"/>
          </a:p>
        </p:txBody>
      </p:sp>
      <p:sp>
        <p:nvSpPr>
          <p:cNvPr id="3" name="cdtContent Placeholder 2 Id3"/>
          <p:cNvSpPr>
            <a:spLocks noGrp="1"/>
          </p:cNvSpPr>
          <p:nvPr>
            <p:ph idx="1"/>
            <p:custDataLst>
              <p:tags r:id="rId2"/>
            </p:custDataLst>
          </p:nvPr>
        </p:nvSpPr>
        <p:spPr>
          <a:xfrm>
            <a:off x="626736" y="1440000"/>
            <a:ext cx="8204689" cy="475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cdtTextplatzhalter 13 Id5"/>
          <p:cNvSpPr>
            <a:spLocks noGrp="1"/>
          </p:cNvSpPr>
          <p:nvPr>
            <p:ph type="body" sz="quarter" idx="13" hasCustomPrompt="1"/>
            <p:custDataLst>
              <p:tags r:id="rId3"/>
            </p:custDataLst>
          </p:nvPr>
        </p:nvSpPr>
        <p:spPr>
          <a:xfrm>
            <a:off x="10414328" y="1440000"/>
            <a:ext cx="1295324" cy="4752000"/>
          </a:xfrm>
        </p:spPr>
        <p:txBody>
          <a:bodyPr/>
          <a:lstStyle>
            <a:lvl1pPr marL="143928" indent="-143928">
              <a:lnSpc>
                <a:spcPct val="100000"/>
              </a:lnSpc>
              <a:spcBef>
                <a:spcPts val="400"/>
              </a:spcBef>
              <a:spcAft>
                <a:spcPts val="400"/>
              </a:spcAft>
              <a:buSzPct val="70000"/>
              <a:buFont typeface="Arial" pitchFamily="34" charset="0"/>
              <a:buChar char="►"/>
              <a:defRPr sz="1199">
                <a:solidFill>
                  <a:srgbClr val="879BAA"/>
                </a:solidFill>
              </a:defRPr>
            </a:lvl1pPr>
            <a:lvl2pPr marL="143928" indent="-143928">
              <a:lnSpc>
                <a:spcPct val="100000"/>
              </a:lnSpc>
              <a:spcBef>
                <a:spcPts val="400"/>
              </a:spcBef>
              <a:spcAft>
                <a:spcPts val="400"/>
              </a:spcAft>
              <a:buClrTx/>
              <a:buSzPct val="70000"/>
              <a:buFont typeface="Arial" pitchFamily="34" charset="0"/>
              <a:buChar char="►"/>
              <a:defRPr sz="1199">
                <a:solidFill>
                  <a:srgbClr val="641946"/>
                </a:solidFill>
              </a:defRPr>
            </a:lvl2pPr>
            <a:lvl3pPr marL="287856" indent="-143928">
              <a:lnSpc>
                <a:spcPct val="100000"/>
              </a:lnSpc>
              <a:spcBef>
                <a:spcPts val="300"/>
              </a:spcBef>
              <a:spcAft>
                <a:spcPts val="300"/>
              </a:spcAft>
              <a:buSzPct val="70000"/>
              <a:buFont typeface="Arial" pitchFamily="34" charset="0"/>
              <a:buChar char="►"/>
              <a:defRPr sz="999">
                <a:solidFill>
                  <a:srgbClr val="879BAA"/>
                </a:solidFill>
              </a:defRPr>
            </a:lvl3pPr>
            <a:lvl4pPr marL="287856" indent="-143928">
              <a:lnSpc>
                <a:spcPct val="100000"/>
              </a:lnSpc>
              <a:spcBef>
                <a:spcPts val="300"/>
              </a:spcBef>
              <a:spcAft>
                <a:spcPts val="300"/>
              </a:spcAft>
              <a:buClrTx/>
              <a:buSzPct val="70000"/>
              <a:buFont typeface="Arial" pitchFamily="34" charset="0"/>
              <a:buChar char="►"/>
              <a:defRPr sz="999">
                <a:solidFill>
                  <a:srgbClr val="641946"/>
                </a:solidFill>
              </a:defRPr>
            </a:lvl4pPr>
            <a:lvl5pPr marL="431784" indent="-143928">
              <a:lnSpc>
                <a:spcPct val="100000"/>
              </a:lnSpc>
              <a:spcBef>
                <a:spcPts val="300"/>
              </a:spcBef>
              <a:spcAft>
                <a:spcPts val="300"/>
              </a:spcAft>
              <a:buSzPct val="70000"/>
              <a:buFont typeface="Arial" pitchFamily="34" charset="0"/>
              <a:buChar char="►"/>
              <a:defRPr sz="999">
                <a:solidFill>
                  <a:schemeClr val="accent1"/>
                </a:solidFill>
              </a:defRPr>
            </a:lvl5pPr>
            <a:lvl6pPr marL="431784" indent="-143928">
              <a:lnSpc>
                <a:spcPct val="100000"/>
              </a:lnSpc>
              <a:spcBef>
                <a:spcPts val="300"/>
              </a:spcBef>
              <a:spcAft>
                <a:spcPts val="300"/>
              </a:spcAft>
              <a:buClrTx/>
              <a:buSzPct val="70000"/>
              <a:buFont typeface="Arial" pitchFamily="34" charset="0"/>
              <a:buChar char="►"/>
              <a:defRPr sz="999">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endParaRPr lang="en-US" dirty="0"/>
          </a:p>
        </p:txBody>
      </p:sp>
      <p:grpSp>
        <p:nvGrpSpPr>
          <p:cNvPr id="6" name="Group 33"/>
          <p:cNvGrpSpPr>
            <a:grpSpLocks noChangeAspect="1"/>
          </p:cNvGrpSpPr>
          <p:nvPr/>
        </p:nvGrpSpPr>
        <p:grpSpPr bwMode="auto">
          <a:xfrm>
            <a:off x="9550189" y="323850"/>
            <a:ext cx="2157876" cy="914400"/>
            <a:chOff x="6019" y="204"/>
            <a:chExt cx="1360" cy="576"/>
          </a:xfrm>
        </p:grpSpPr>
        <p:sp>
          <p:nvSpPr>
            <p:cNvPr id="8" name="AutoShape 32"/>
            <p:cNvSpPr>
              <a:spLocks noChangeAspect="1" noChangeArrowheads="1" noTextEdit="1"/>
            </p:cNvSpPr>
            <p:nvPr/>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9" name="Rectangle 34"/>
            <p:cNvSpPr>
              <a:spLocks noChangeArrowheads="1"/>
            </p:cNvSpPr>
            <p:nvPr/>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0" name="Freeform 35"/>
            <p:cNvSpPr>
              <a:spLocks/>
            </p:cNvSpPr>
            <p:nvPr/>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1" name="Freeform 36"/>
            <p:cNvSpPr>
              <a:spLocks/>
            </p:cNvSpPr>
            <p:nvPr/>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2" name="Freeform 37"/>
            <p:cNvSpPr>
              <a:spLocks/>
            </p:cNvSpPr>
            <p:nvPr/>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3" name="Freeform 38"/>
            <p:cNvSpPr>
              <a:spLocks/>
            </p:cNvSpPr>
            <p:nvPr/>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4" name="Freeform 39"/>
            <p:cNvSpPr>
              <a:spLocks/>
            </p:cNvSpPr>
            <p:nvPr/>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5" name="Freeform 40"/>
            <p:cNvSpPr>
              <a:spLocks/>
            </p:cNvSpPr>
            <p:nvPr/>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6" name="Freeform 41"/>
            <p:cNvSpPr>
              <a:spLocks/>
            </p:cNvSpPr>
            <p:nvPr/>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7" name="Freeform 42"/>
            <p:cNvSpPr>
              <a:spLocks/>
            </p:cNvSpPr>
            <p:nvPr/>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8" name="Freeform 43"/>
            <p:cNvSpPr>
              <a:spLocks/>
            </p:cNvSpPr>
            <p:nvPr/>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9" name="Freeform 44"/>
            <p:cNvSpPr>
              <a:spLocks/>
            </p:cNvSpPr>
            <p:nvPr/>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0" name="Freeform 45"/>
            <p:cNvSpPr>
              <a:spLocks/>
            </p:cNvSpPr>
            <p:nvPr/>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1" name="Freeform 46"/>
            <p:cNvSpPr>
              <a:spLocks/>
            </p:cNvSpPr>
            <p:nvPr/>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2" name="Freeform 47"/>
            <p:cNvSpPr>
              <a:spLocks/>
            </p:cNvSpPr>
            <p:nvPr/>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3" name="Freeform 48"/>
            <p:cNvSpPr>
              <a:spLocks/>
            </p:cNvSpPr>
            <p:nvPr/>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4" name="Freeform 49"/>
            <p:cNvSpPr>
              <a:spLocks/>
            </p:cNvSpPr>
            <p:nvPr/>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5" name="Freeform 50"/>
            <p:cNvSpPr>
              <a:spLocks/>
            </p:cNvSpPr>
            <p:nvPr/>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6" name="Freeform 51"/>
            <p:cNvSpPr>
              <a:spLocks/>
            </p:cNvSpPr>
            <p:nvPr/>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7" name="Freeform 52"/>
            <p:cNvSpPr>
              <a:spLocks/>
            </p:cNvSpPr>
            <p:nvPr/>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8" name="Freeform 53"/>
            <p:cNvSpPr>
              <a:spLocks/>
            </p:cNvSpPr>
            <p:nvPr/>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9" name="Freeform 54"/>
            <p:cNvSpPr>
              <a:spLocks/>
            </p:cNvSpPr>
            <p:nvPr/>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0" name="Freeform 55"/>
            <p:cNvSpPr>
              <a:spLocks/>
            </p:cNvSpPr>
            <p:nvPr/>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1" name="Freeform 56"/>
            <p:cNvSpPr>
              <a:spLocks/>
            </p:cNvSpPr>
            <p:nvPr/>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2" name="Freeform 57"/>
            <p:cNvSpPr>
              <a:spLocks/>
            </p:cNvSpPr>
            <p:nvPr/>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Freeform 58"/>
            <p:cNvSpPr>
              <a:spLocks/>
            </p:cNvSpPr>
            <p:nvPr/>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4" name="Freeform 59"/>
            <p:cNvSpPr>
              <a:spLocks/>
            </p:cNvSpPr>
            <p:nvPr/>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Tree>
    <p:extLst>
      <p:ext uri="{BB962C8B-B14F-4D97-AF65-F5344CB8AC3E}">
        <p14:creationId xmlns:p14="http://schemas.microsoft.com/office/powerpoint/2010/main" val="1877877659"/>
      </p:ext>
    </p:extLst>
  </p:cSld>
  <p:clrMapOvr>
    <a:masterClrMapping/>
  </p:clrMapOvr>
  <p:hf hdr="0" ftr="0" dt="0"/>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One object (small) + Navigation" preserve="1">
  <p:cSld name="One object (small)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1"/>
            </p:custDataLst>
          </p:nvPr>
        </p:nvSpPr>
        <p:spPr>
          <a:xfrm>
            <a:off x="0" y="-1"/>
            <a:ext cx="12192000" cy="1440000"/>
          </a:xfrm>
        </p:spPr>
        <p:txBody>
          <a:bodyPr/>
          <a:lstStyle/>
          <a:p>
            <a:r>
              <a:rPr lang="en-US"/>
              <a:t>Click to edit Master title style</a:t>
            </a:r>
            <a:endParaRPr lang="en-US" dirty="0"/>
          </a:p>
        </p:txBody>
      </p:sp>
      <p:sp>
        <p:nvSpPr>
          <p:cNvPr id="3" name="cdtContent Placeholder 2 Id3"/>
          <p:cNvSpPr>
            <a:spLocks noGrp="1"/>
          </p:cNvSpPr>
          <p:nvPr>
            <p:ph idx="1"/>
            <p:custDataLst>
              <p:tags r:id="rId2"/>
            </p:custDataLst>
          </p:nvPr>
        </p:nvSpPr>
        <p:spPr>
          <a:xfrm>
            <a:off x="626736" y="1440000"/>
            <a:ext cx="6764477" cy="475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cdtTextplatzhalter 13 Id6"/>
          <p:cNvSpPr>
            <a:spLocks noGrp="1"/>
          </p:cNvSpPr>
          <p:nvPr>
            <p:ph type="body" sz="quarter" idx="13" hasCustomPrompt="1"/>
            <p:custDataLst>
              <p:tags r:id="rId3"/>
            </p:custDataLst>
          </p:nvPr>
        </p:nvSpPr>
        <p:spPr>
          <a:xfrm>
            <a:off x="10414328" y="1440000"/>
            <a:ext cx="1295324" cy="4752000"/>
          </a:xfrm>
        </p:spPr>
        <p:txBody>
          <a:bodyPr/>
          <a:lstStyle>
            <a:lvl1pPr marL="143928" indent="-143928">
              <a:lnSpc>
                <a:spcPct val="100000"/>
              </a:lnSpc>
              <a:spcBef>
                <a:spcPts val="400"/>
              </a:spcBef>
              <a:spcAft>
                <a:spcPts val="400"/>
              </a:spcAft>
              <a:buSzPct val="70000"/>
              <a:buFont typeface="Arial" pitchFamily="34" charset="0"/>
              <a:buChar char="►"/>
              <a:defRPr sz="1199">
                <a:solidFill>
                  <a:srgbClr val="879BAA"/>
                </a:solidFill>
              </a:defRPr>
            </a:lvl1pPr>
            <a:lvl2pPr marL="143928" indent="-143928">
              <a:lnSpc>
                <a:spcPct val="100000"/>
              </a:lnSpc>
              <a:spcBef>
                <a:spcPts val="400"/>
              </a:spcBef>
              <a:spcAft>
                <a:spcPts val="400"/>
              </a:spcAft>
              <a:buClrTx/>
              <a:buSzPct val="70000"/>
              <a:buFont typeface="Arial" pitchFamily="34" charset="0"/>
              <a:buChar char="►"/>
              <a:defRPr sz="1199">
                <a:solidFill>
                  <a:srgbClr val="641946"/>
                </a:solidFill>
              </a:defRPr>
            </a:lvl2pPr>
            <a:lvl3pPr marL="287856" indent="-143928">
              <a:lnSpc>
                <a:spcPct val="100000"/>
              </a:lnSpc>
              <a:spcBef>
                <a:spcPts val="300"/>
              </a:spcBef>
              <a:spcAft>
                <a:spcPts val="300"/>
              </a:spcAft>
              <a:buSzPct val="70000"/>
              <a:buFont typeface="Arial" pitchFamily="34" charset="0"/>
              <a:buChar char="►"/>
              <a:defRPr sz="999">
                <a:solidFill>
                  <a:srgbClr val="879BAA"/>
                </a:solidFill>
              </a:defRPr>
            </a:lvl3pPr>
            <a:lvl4pPr marL="287856" indent="-143928">
              <a:lnSpc>
                <a:spcPct val="100000"/>
              </a:lnSpc>
              <a:spcBef>
                <a:spcPts val="300"/>
              </a:spcBef>
              <a:spcAft>
                <a:spcPts val="300"/>
              </a:spcAft>
              <a:buClrTx/>
              <a:buSzPct val="70000"/>
              <a:buFont typeface="Arial" pitchFamily="34" charset="0"/>
              <a:buChar char="►"/>
              <a:defRPr sz="999">
                <a:solidFill>
                  <a:srgbClr val="641946"/>
                </a:solidFill>
              </a:defRPr>
            </a:lvl4pPr>
            <a:lvl5pPr marL="431784" indent="-143928">
              <a:lnSpc>
                <a:spcPct val="100000"/>
              </a:lnSpc>
              <a:spcBef>
                <a:spcPts val="300"/>
              </a:spcBef>
              <a:spcAft>
                <a:spcPts val="300"/>
              </a:spcAft>
              <a:buSzPct val="70000"/>
              <a:buFont typeface="Arial" pitchFamily="34" charset="0"/>
              <a:buChar char="►"/>
              <a:defRPr sz="999">
                <a:solidFill>
                  <a:schemeClr val="accent1"/>
                </a:solidFill>
              </a:defRPr>
            </a:lvl5pPr>
            <a:lvl6pPr marL="431784" indent="-143928">
              <a:lnSpc>
                <a:spcPct val="100000"/>
              </a:lnSpc>
              <a:spcBef>
                <a:spcPts val="300"/>
              </a:spcBef>
              <a:spcAft>
                <a:spcPts val="300"/>
              </a:spcAft>
              <a:buClrTx/>
              <a:buSzPct val="70000"/>
              <a:buFont typeface="Arial" pitchFamily="34" charset="0"/>
              <a:buChar char="►"/>
              <a:defRPr sz="999">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endParaRPr lang="en-US" dirty="0"/>
          </a:p>
        </p:txBody>
      </p:sp>
      <p:grpSp>
        <p:nvGrpSpPr>
          <p:cNvPr id="8" name="Group 33"/>
          <p:cNvGrpSpPr>
            <a:grpSpLocks noChangeAspect="1"/>
          </p:cNvGrpSpPr>
          <p:nvPr/>
        </p:nvGrpSpPr>
        <p:grpSpPr bwMode="auto">
          <a:xfrm>
            <a:off x="9550189" y="323850"/>
            <a:ext cx="2157876" cy="914400"/>
            <a:chOff x="6019" y="204"/>
            <a:chExt cx="1360" cy="576"/>
          </a:xfrm>
        </p:grpSpPr>
        <p:sp>
          <p:nvSpPr>
            <p:cNvPr id="9" name="AutoShape 32"/>
            <p:cNvSpPr>
              <a:spLocks noChangeAspect="1" noChangeArrowheads="1" noTextEdit="1"/>
            </p:cNvSpPr>
            <p:nvPr/>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0" name="Rectangle 34"/>
            <p:cNvSpPr>
              <a:spLocks noChangeArrowheads="1"/>
            </p:cNvSpPr>
            <p:nvPr/>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1" name="Freeform 35"/>
            <p:cNvSpPr>
              <a:spLocks/>
            </p:cNvSpPr>
            <p:nvPr/>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2" name="Freeform 36"/>
            <p:cNvSpPr>
              <a:spLocks/>
            </p:cNvSpPr>
            <p:nvPr/>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3" name="Freeform 37"/>
            <p:cNvSpPr>
              <a:spLocks/>
            </p:cNvSpPr>
            <p:nvPr/>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4" name="Freeform 38"/>
            <p:cNvSpPr>
              <a:spLocks/>
            </p:cNvSpPr>
            <p:nvPr/>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5" name="Freeform 39"/>
            <p:cNvSpPr>
              <a:spLocks/>
            </p:cNvSpPr>
            <p:nvPr/>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6" name="Freeform 40"/>
            <p:cNvSpPr>
              <a:spLocks/>
            </p:cNvSpPr>
            <p:nvPr/>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7" name="Freeform 41"/>
            <p:cNvSpPr>
              <a:spLocks/>
            </p:cNvSpPr>
            <p:nvPr/>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8" name="Freeform 42"/>
            <p:cNvSpPr>
              <a:spLocks/>
            </p:cNvSpPr>
            <p:nvPr/>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9" name="Freeform 43"/>
            <p:cNvSpPr>
              <a:spLocks/>
            </p:cNvSpPr>
            <p:nvPr/>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0" name="Freeform 44"/>
            <p:cNvSpPr>
              <a:spLocks/>
            </p:cNvSpPr>
            <p:nvPr/>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1" name="Freeform 45"/>
            <p:cNvSpPr>
              <a:spLocks/>
            </p:cNvSpPr>
            <p:nvPr/>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2" name="Freeform 46"/>
            <p:cNvSpPr>
              <a:spLocks/>
            </p:cNvSpPr>
            <p:nvPr/>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3" name="Freeform 47"/>
            <p:cNvSpPr>
              <a:spLocks/>
            </p:cNvSpPr>
            <p:nvPr/>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4" name="Freeform 48"/>
            <p:cNvSpPr>
              <a:spLocks/>
            </p:cNvSpPr>
            <p:nvPr/>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5" name="Freeform 49"/>
            <p:cNvSpPr>
              <a:spLocks/>
            </p:cNvSpPr>
            <p:nvPr/>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6" name="Freeform 50"/>
            <p:cNvSpPr>
              <a:spLocks/>
            </p:cNvSpPr>
            <p:nvPr/>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7" name="Freeform 51"/>
            <p:cNvSpPr>
              <a:spLocks/>
            </p:cNvSpPr>
            <p:nvPr/>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8" name="Freeform 52"/>
            <p:cNvSpPr>
              <a:spLocks/>
            </p:cNvSpPr>
            <p:nvPr/>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9" name="Freeform 53"/>
            <p:cNvSpPr>
              <a:spLocks/>
            </p:cNvSpPr>
            <p:nvPr/>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0" name="Freeform 54"/>
            <p:cNvSpPr>
              <a:spLocks/>
            </p:cNvSpPr>
            <p:nvPr/>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1" name="Freeform 55"/>
            <p:cNvSpPr>
              <a:spLocks/>
            </p:cNvSpPr>
            <p:nvPr/>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2" name="Freeform 56"/>
            <p:cNvSpPr>
              <a:spLocks/>
            </p:cNvSpPr>
            <p:nvPr/>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Freeform 57"/>
            <p:cNvSpPr>
              <a:spLocks/>
            </p:cNvSpPr>
            <p:nvPr/>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4" name="Freeform 58"/>
            <p:cNvSpPr>
              <a:spLocks/>
            </p:cNvSpPr>
            <p:nvPr/>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5" name="Freeform 59"/>
            <p:cNvSpPr>
              <a:spLocks/>
            </p:cNvSpPr>
            <p:nvPr/>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Tree>
    <p:extLst>
      <p:ext uri="{BB962C8B-B14F-4D97-AF65-F5344CB8AC3E}">
        <p14:creationId xmlns:p14="http://schemas.microsoft.com/office/powerpoint/2010/main" val="3354085190"/>
      </p:ext>
    </p:extLst>
  </p:cSld>
  <p:clrMapOvr>
    <a:masterClrMapping/>
  </p:clrMapOvr>
  <p:hf hdr="0" ftr="0" dt="0"/>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wo columns + Navigation" preserve="1">
  <p:cSld name="Two columns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1"/>
            </p:custDataLst>
          </p:nvPr>
        </p:nvSpPr>
        <p:spPr>
          <a:xfrm>
            <a:off x="0" y="-1"/>
            <a:ext cx="12192000" cy="1440000"/>
          </a:xfrm>
        </p:spPr>
        <p:txBody>
          <a:bodyPr/>
          <a:lstStyle/>
          <a:p>
            <a:r>
              <a:rPr lang="en-US"/>
              <a:t>Click to edit Master title style</a:t>
            </a:r>
            <a:endParaRPr lang="en-US" dirty="0"/>
          </a:p>
        </p:txBody>
      </p:sp>
      <p:sp>
        <p:nvSpPr>
          <p:cNvPr id="3" name="cdtContent Placeholder 2 Id3"/>
          <p:cNvSpPr>
            <a:spLocks noGrp="1"/>
          </p:cNvSpPr>
          <p:nvPr>
            <p:ph idx="1"/>
            <p:custDataLst>
              <p:tags r:id="rId2"/>
            </p:custDataLst>
          </p:nvPr>
        </p:nvSpPr>
        <p:spPr>
          <a:xfrm>
            <a:off x="626737" y="1440000"/>
            <a:ext cx="4029901" cy="475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dtContent Placeholder 12 Id13"/>
          <p:cNvSpPr>
            <a:spLocks noGrp="1"/>
          </p:cNvSpPr>
          <p:nvPr>
            <p:ph sz="quarter" idx="13"/>
            <p:custDataLst>
              <p:tags r:id="rId3"/>
            </p:custDataLst>
          </p:nvPr>
        </p:nvSpPr>
        <p:spPr>
          <a:xfrm>
            <a:off x="4801524" y="1440000"/>
            <a:ext cx="4029901" cy="475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cdtTextplatzhalter 13 Id6"/>
          <p:cNvSpPr>
            <a:spLocks noGrp="1"/>
          </p:cNvSpPr>
          <p:nvPr>
            <p:ph type="body" sz="quarter" idx="14" hasCustomPrompt="1"/>
            <p:custDataLst>
              <p:tags r:id="rId4"/>
            </p:custDataLst>
          </p:nvPr>
        </p:nvSpPr>
        <p:spPr>
          <a:xfrm>
            <a:off x="10414328" y="1440000"/>
            <a:ext cx="1295324" cy="4752000"/>
          </a:xfrm>
        </p:spPr>
        <p:txBody>
          <a:bodyPr/>
          <a:lstStyle>
            <a:lvl1pPr marL="143928" indent="-143928">
              <a:lnSpc>
                <a:spcPct val="100000"/>
              </a:lnSpc>
              <a:spcBef>
                <a:spcPts val="400"/>
              </a:spcBef>
              <a:spcAft>
                <a:spcPts val="400"/>
              </a:spcAft>
              <a:buSzPct val="70000"/>
              <a:buFont typeface="Arial" pitchFamily="34" charset="0"/>
              <a:buChar char="►"/>
              <a:defRPr sz="1199">
                <a:solidFill>
                  <a:srgbClr val="879BAA"/>
                </a:solidFill>
              </a:defRPr>
            </a:lvl1pPr>
            <a:lvl2pPr marL="143928" indent="-143928">
              <a:lnSpc>
                <a:spcPct val="100000"/>
              </a:lnSpc>
              <a:spcBef>
                <a:spcPts val="400"/>
              </a:spcBef>
              <a:spcAft>
                <a:spcPts val="400"/>
              </a:spcAft>
              <a:buClrTx/>
              <a:buSzPct val="70000"/>
              <a:buFont typeface="Arial" pitchFamily="34" charset="0"/>
              <a:buChar char="►"/>
              <a:defRPr sz="1199">
                <a:solidFill>
                  <a:srgbClr val="641946"/>
                </a:solidFill>
              </a:defRPr>
            </a:lvl2pPr>
            <a:lvl3pPr marL="287856" indent="-143928">
              <a:lnSpc>
                <a:spcPct val="100000"/>
              </a:lnSpc>
              <a:spcBef>
                <a:spcPts val="300"/>
              </a:spcBef>
              <a:spcAft>
                <a:spcPts val="300"/>
              </a:spcAft>
              <a:buSzPct val="70000"/>
              <a:buFont typeface="Arial" pitchFamily="34" charset="0"/>
              <a:buChar char="►"/>
              <a:defRPr sz="999">
                <a:solidFill>
                  <a:srgbClr val="879BAA"/>
                </a:solidFill>
              </a:defRPr>
            </a:lvl3pPr>
            <a:lvl4pPr marL="287856" indent="-143928">
              <a:lnSpc>
                <a:spcPct val="100000"/>
              </a:lnSpc>
              <a:spcBef>
                <a:spcPts val="300"/>
              </a:spcBef>
              <a:spcAft>
                <a:spcPts val="300"/>
              </a:spcAft>
              <a:buClrTx/>
              <a:buSzPct val="70000"/>
              <a:buFont typeface="Arial" pitchFamily="34" charset="0"/>
              <a:buChar char="►"/>
              <a:defRPr sz="999">
                <a:solidFill>
                  <a:srgbClr val="641946"/>
                </a:solidFill>
              </a:defRPr>
            </a:lvl4pPr>
            <a:lvl5pPr marL="431784" indent="-143928">
              <a:lnSpc>
                <a:spcPct val="100000"/>
              </a:lnSpc>
              <a:spcBef>
                <a:spcPts val="300"/>
              </a:spcBef>
              <a:spcAft>
                <a:spcPts val="300"/>
              </a:spcAft>
              <a:buSzPct val="70000"/>
              <a:buFont typeface="Arial" pitchFamily="34" charset="0"/>
              <a:buChar char="►"/>
              <a:defRPr sz="999">
                <a:solidFill>
                  <a:schemeClr val="accent1"/>
                </a:solidFill>
              </a:defRPr>
            </a:lvl5pPr>
            <a:lvl6pPr marL="431784" indent="-143928">
              <a:lnSpc>
                <a:spcPct val="100000"/>
              </a:lnSpc>
              <a:spcBef>
                <a:spcPts val="300"/>
              </a:spcBef>
              <a:spcAft>
                <a:spcPts val="300"/>
              </a:spcAft>
              <a:buClrTx/>
              <a:buSzPct val="70000"/>
              <a:buFont typeface="Arial" pitchFamily="34" charset="0"/>
              <a:buChar char="►"/>
              <a:defRPr sz="999">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endParaRPr lang="en-US" dirty="0"/>
          </a:p>
        </p:txBody>
      </p:sp>
      <p:grpSp>
        <p:nvGrpSpPr>
          <p:cNvPr id="7" name="Group 33"/>
          <p:cNvGrpSpPr>
            <a:grpSpLocks noChangeAspect="1"/>
          </p:cNvGrpSpPr>
          <p:nvPr/>
        </p:nvGrpSpPr>
        <p:grpSpPr bwMode="auto">
          <a:xfrm>
            <a:off x="9550189" y="323850"/>
            <a:ext cx="2157876" cy="914400"/>
            <a:chOff x="6019" y="204"/>
            <a:chExt cx="1360" cy="576"/>
          </a:xfrm>
        </p:grpSpPr>
        <p:sp>
          <p:nvSpPr>
            <p:cNvPr id="9" name="AutoShape 32"/>
            <p:cNvSpPr>
              <a:spLocks noChangeAspect="1" noChangeArrowheads="1" noTextEdit="1"/>
            </p:cNvSpPr>
            <p:nvPr/>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0" name="Rectangle 34"/>
            <p:cNvSpPr>
              <a:spLocks noChangeArrowheads="1"/>
            </p:cNvSpPr>
            <p:nvPr/>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1" name="Freeform 35"/>
            <p:cNvSpPr>
              <a:spLocks/>
            </p:cNvSpPr>
            <p:nvPr/>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2" name="Freeform 36"/>
            <p:cNvSpPr>
              <a:spLocks/>
            </p:cNvSpPr>
            <p:nvPr/>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4" name="Freeform 37"/>
            <p:cNvSpPr>
              <a:spLocks/>
            </p:cNvSpPr>
            <p:nvPr/>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5" name="Freeform 38"/>
            <p:cNvSpPr>
              <a:spLocks/>
            </p:cNvSpPr>
            <p:nvPr/>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6" name="Freeform 39"/>
            <p:cNvSpPr>
              <a:spLocks/>
            </p:cNvSpPr>
            <p:nvPr/>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7" name="Freeform 40"/>
            <p:cNvSpPr>
              <a:spLocks/>
            </p:cNvSpPr>
            <p:nvPr/>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8" name="Freeform 41"/>
            <p:cNvSpPr>
              <a:spLocks/>
            </p:cNvSpPr>
            <p:nvPr/>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9" name="Freeform 42"/>
            <p:cNvSpPr>
              <a:spLocks/>
            </p:cNvSpPr>
            <p:nvPr/>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0" name="Freeform 43"/>
            <p:cNvSpPr>
              <a:spLocks/>
            </p:cNvSpPr>
            <p:nvPr/>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1" name="Freeform 44"/>
            <p:cNvSpPr>
              <a:spLocks/>
            </p:cNvSpPr>
            <p:nvPr/>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2" name="Freeform 45"/>
            <p:cNvSpPr>
              <a:spLocks/>
            </p:cNvSpPr>
            <p:nvPr/>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3" name="Freeform 46"/>
            <p:cNvSpPr>
              <a:spLocks/>
            </p:cNvSpPr>
            <p:nvPr/>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4" name="Freeform 47"/>
            <p:cNvSpPr>
              <a:spLocks/>
            </p:cNvSpPr>
            <p:nvPr/>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5" name="Freeform 48"/>
            <p:cNvSpPr>
              <a:spLocks/>
            </p:cNvSpPr>
            <p:nvPr/>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6" name="Freeform 49"/>
            <p:cNvSpPr>
              <a:spLocks/>
            </p:cNvSpPr>
            <p:nvPr/>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7" name="Freeform 50"/>
            <p:cNvSpPr>
              <a:spLocks/>
            </p:cNvSpPr>
            <p:nvPr/>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8" name="Freeform 51"/>
            <p:cNvSpPr>
              <a:spLocks/>
            </p:cNvSpPr>
            <p:nvPr/>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9" name="Freeform 52"/>
            <p:cNvSpPr>
              <a:spLocks/>
            </p:cNvSpPr>
            <p:nvPr/>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0" name="Freeform 53"/>
            <p:cNvSpPr>
              <a:spLocks/>
            </p:cNvSpPr>
            <p:nvPr/>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1" name="Freeform 54"/>
            <p:cNvSpPr>
              <a:spLocks/>
            </p:cNvSpPr>
            <p:nvPr/>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2" name="Freeform 55"/>
            <p:cNvSpPr>
              <a:spLocks/>
            </p:cNvSpPr>
            <p:nvPr/>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Freeform 56"/>
            <p:cNvSpPr>
              <a:spLocks/>
            </p:cNvSpPr>
            <p:nvPr/>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4" name="Freeform 57"/>
            <p:cNvSpPr>
              <a:spLocks/>
            </p:cNvSpPr>
            <p:nvPr/>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5" name="Freeform 58"/>
            <p:cNvSpPr>
              <a:spLocks/>
            </p:cNvSpPr>
            <p:nvPr/>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6" name="Freeform 59"/>
            <p:cNvSpPr>
              <a:spLocks/>
            </p:cNvSpPr>
            <p:nvPr/>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Tree>
    <p:extLst>
      <p:ext uri="{BB962C8B-B14F-4D97-AF65-F5344CB8AC3E}">
        <p14:creationId xmlns:p14="http://schemas.microsoft.com/office/powerpoint/2010/main" val="3681136774"/>
      </p:ext>
    </p:extLst>
  </p:cSld>
  <p:clrMapOvr>
    <a:masterClrMapping/>
  </p:clrMapOvr>
  <p:hf hdr="0" ftr="0" dt="0"/>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hree columns + Navigation" preserve="1">
  <p:cSld name="Three columns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1"/>
            </p:custDataLst>
          </p:nvPr>
        </p:nvSpPr>
        <p:spPr>
          <a:xfrm>
            <a:off x="0" y="-1"/>
            <a:ext cx="12192000" cy="1440000"/>
          </a:xfrm>
        </p:spPr>
        <p:txBody>
          <a:bodyPr/>
          <a:lstStyle/>
          <a:p>
            <a:r>
              <a:rPr lang="en-US"/>
              <a:t>Click to edit Master title style</a:t>
            </a:r>
            <a:endParaRPr lang="en-US" dirty="0"/>
          </a:p>
        </p:txBody>
      </p:sp>
      <p:sp>
        <p:nvSpPr>
          <p:cNvPr id="3" name="cdtContent Placeholder 2 Id3"/>
          <p:cNvSpPr>
            <a:spLocks noGrp="1"/>
          </p:cNvSpPr>
          <p:nvPr>
            <p:ph idx="1"/>
            <p:custDataLst>
              <p:tags r:id="rId2"/>
            </p:custDataLst>
          </p:nvPr>
        </p:nvSpPr>
        <p:spPr>
          <a:xfrm>
            <a:off x="626736" y="1440000"/>
            <a:ext cx="2590651" cy="475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dtContent Placeholder 12 Id13"/>
          <p:cNvSpPr>
            <a:spLocks noGrp="1"/>
          </p:cNvSpPr>
          <p:nvPr>
            <p:ph sz="quarter" idx="13"/>
            <p:custDataLst>
              <p:tags r:id="rId3"/>
            </p:custDataLst>
          </p:nvPr>
        </p:nvSpPr>
        <p:spPr>
          <a:xfrm>
            <a:off x="3360650" y="1440000"/>
            <a:ext cx="2735350" cy="475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dtContent Placeholder 11 Id12"/>
          <p:cNvSpPr>
            <a:spLocks noGrp="1"/>
          </p:cNvSpPr>
          <p:nvPr>
            <p:ph sz="quarter" idx="14"/>
            <p:custDataLst>
              <p:tags r:id="rId4"/>
            </p:custDataLst>
          </p:nvPr>
        </p:nvSpPr>
        <p:spPr>
          <a:xfrm>
            <a:off x="6240388" y="1440000"/>
            <a:ext cx="2591038" cy="475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cdtTextplatzhalter 13 Id7"/>
          <p:cNvSpPr>
            <a:spLocks noGrp="1"/>
          </p:cNvSpPr>
          <p:nvPr>
            <p:ph type="body" sz="quarter" idx="15" hasCustomPrompt="1"/>
            <p:custDataLst>
              <p:tags r:id="rId5"/>
            </p:custDataLst>
          </p:nvPr>
        </p:nvSpPr>
        <p:spPr>
          <a:xfrm>
            <a:off x="10414328" y="1440000"/>
            <a:ext cx="1295324" cy="4752000"/>
          </a:xfrm>
        </p:spPr>
        <p:txBody>
          <a:bodyPr/>
          <a:lstStyle>
            <a:lvl1pPr marL="143928" indent="-143928">
              <a:lnSpc>
                <a:spcPct val="100000"/>
              </a:lnSpc>
              <a:spcBef>
                <a:spcPts val="400"/>
              </a:spcBef>
              <a:spcAft>
                <a:spcPts val="400"/>
              </a:spcAft>
              <a:buSzPct val="70000"/>
              <a:buFont typeface="Arial" pitchFamily="34" charset="0"/>
              <a:buChar char="►"/>
              <a:defRPr sz="1199">
                <a:solidFill>
                  <a:srgbClr val="879BAA"/>
                </a:solidFill>
              </a:defRPr>
            </a:lvl1pPr>
            <a:lvl2pPr marL="143928" indent="-143928">
              <a:lnSpc>
                <a:spcPct val="100000"/>
              </a:lnSpc>
              <a:spcBef>
                <a:spcPts val="400"/>
              </a:spcBef>
              <a:spcAft>
                <a:spcPts val="400"/>
              </a:spcAft>
              <a:buClrTx/>
              <a:buSzPct val="70000"/>
              <a:buFont typeface="Arial" pitchFamily="34" charset="0"/>
              <a:buChar char="►"/>
              <a:defRPr sz="1199">
                <a:solidFill>
                  <a:srgbClr val="641946"/>
                </a:solidFill>
              </a:defRPr>
            </a:lvl2pPr>
            <a:lvl3pPr marL="287856" indent="-143928">
              <a:lnSpc>
                <a:spcPct val="100000"/>
              </a:lnSpc>
              <a:spcBef>
                <a:spcPts val="300"/>
              </a:spcBef>
              <a:spcAft>
                <a:spcPts val="300"/>
              </a:spcAft>
              <a:buSzPct val="70000"/>
              <a:buFont typeface="Arial" pitchFamily="34" charset="0"/>
              <a:buChar char="►"/>
              <a:defRPr sz="999">
                <a:solidFill>
                  <a:srgbClr val="879BAA"/>
                </a:solidFill>
              </a:defRPr>
            </a:lvl3pPr>
            <a:lvl4pPr marL="287856" indent="-143928">
              <a:lnSpc>
                <a:spcPct val="100000"/>
              </a:lnSpc>
              <a:spcBef>
                <a:spcPts val="300"/>
              </a:spcBef>
              <a:spcAft>
                <a:spcPts val="300"/>
              </a:spcAft>
              <a:buClrTx/>
              <a:buSzPct val="70000"/>
              <a:buFont typeface="Arial" pitchFamily="34" charset="0"/>
              <a:buChar char="►"/>
              <a:defRPr sz="999">
                <a:solidFill>
                  <a:srgbClr val="641946"/>
                </a:solidFill>
              </a:defRPr>
            </a:lvl4pPr>
            <a:lvl5pPr marL="431784" indent="-143928">
              <a:lnSpc>
                <a:spcPct val="100000"/>
              </a:lnSpc>
              <a:spcBef>
                <a:spcPts val="300"/>
              </a:spcBef>
              <a:spcAft>
                <a:spcPts val="300"/>
              </a:spcAft>
              <a:buSzPct val="70000"/>
              <a:buFont typeface="Arial" pitchFamily="34" charset="0"/>
              <a:buChar char="►"/>
              <a:defRPr sz="999">
                <a:solidFill>
                  <a:schemeClr val="accent1"/>
                </a:solidFill>
              </a:defRPr>
            </a:lvl5pPr>
            <a:lvl6pPr marL="431784" indent="-143928">
              <a:lnSpc>
                <a:spcPct val="100000"/>
              </a:lnSpc>
              <a:spcBef>
                <a:spcPts val="300"/>
              </a:spcBef>
              <a:spcAft>
                <a:spcPts val="300"/>
              </a:spcAft>
              <a:buClrTx/>
              <a:buSzPct val="70000"/>
              <a:buFont typeface="Arial" pitchFamily="34" charset="0"/>
              <a:buChar char="►"/>
              <a:defRPr sz="999">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endParaRPr lang="en-US" dirty="0"/>
          </a:p>
        </p:txBody>
      </p:sp>
      <p:grpSp>
        <p:nvGrpSpPr>
          <p:cNvPr id="8" name="Group 33"/>
          <p:cNvGrpSpPr>
            <a:grpSpLocks noChangeAspect="1"/>
          </p:cNvGrpSpPr>
          <p:nvPr/>
        </p:nvGrpSpPr>
        <p:grpSpPr bwMode="auto">
          <a:xfrm>
            <a:off x="9550189" y="323850"/>
            <a:ext cx="2157876" cy="914400"/>
            <a:chOff x="6019" y="204"/>
            <a:chExt cx="1360" cy="576"/>
          </a:xfrm>
        </p:grpSpPr>
        <p:sp>
          <p:nvSpPr>
            <p:cNvPr id="10" name="AutoShape 32"/>
            <p:cNvSpPr>
              <a:spLocks noChangeAspect="1" noChangeArrowheads="1" noTextEdit="1"/>
            </p:cNvSpPr>
            <p:nvPr/>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1" name="Rectangle 34"/>
            <p:cNvSpPr>
              <a:spLocks noChangeArrowheads="1"/>
            </p:cNvSpPr>
            <p:nvPr/>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4" name="Freeform 35"/>
            <p:cNvSpPr>
              <a:spLocks/>
            </p:cNvSpPr>
            <p:nvPr/>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5" name="Freeform 36"/>
            <p:cNvSpPr>
              <a:spLocks/>
            </p:cNvSpPr>
            <p:nvPr/>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6" name="Freeform 37"/>
            <p:cNvSpPr>
              <a:spLocks/>
            </p:cNvSpPr>
            <p:nvPr/>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7" name="Freeform 38"/>
            <p:cNvSpPr>
              <a:spLocks/>
            </p:cNvSpPr>
            <p:nvPr/>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8" name="Freeform 39"/>
            <p:cNvSpPr>
              <a:spLocks/>
            </p:cNvSpPr>
            <p:nvPr/>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9" name="Freeform 40"/>
            <p:cNvSpPr>
              <a:spLocks/>
            </p:cNvSpPr>
            <p:nvPr/>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0" name="Freeform 41"/>
            <p:cNvSpPr>
              <a:spLocks/>
            </p:cNvSpPr>
            <p:nvPr/>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1" name="Freeform 42"/>
            <p:cNvSpPr>
              <a:spLocks/>
            </p:cNvSpPr>
            <p:nvPr/>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2" name="Freeform 43"/>
            <p:cNvSpPr>
              <a:spLocks/>
            </p:cNvSpPr>
            <p:nvPr/>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3" name="Freeform 44"/>
            <p:cNvSpPr>
              <a:spLocks/>
            </p:cNvSpPr>
            <p:nvPr/>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4" name="Freeform 45"/>
            <p:cNvSpPr>
              <a:spLocks/>
            </p:cNvSpPr>
            <p:nvPr/>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5" name="Freeform 46"/>
            <p:cNvSpPr>
              <a:spLocks/>
            </p:cNvSpPr>
            <p:nvPr/>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6" name="Freeform 47"/>
            <p:cNvSpPr>
              <a:spLocks/>
            </p:cNvSpPr>
            <p:nvPr/>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7" name="Freeform 48"/>
            <p:cNvSpPr>
              <a:spLocks/>
            </p:cNvSpPr>
            <p:nvPr/>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8" name="Freeform 49"/>
            <p:cNvSpPr>
              <a:spLocks/>
            </p:cNvSpPr>
            <p:nvPr/>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9" name="Freeform 50"/>
            <p:cNvSpPr>
              <a:spLocks/>
            </p:cNvSpPr>
            <p:nvPr/>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0" name="Freeform 51"/>
            <p:cNvSpPr>
              <a:spLocks/>
            </p:cNvSpPr>
            <p:nvPr/>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1" name="Freeform 52"/>
            <p:cNvSpPr>
              <a:spLocks/>
            </p:cNvSpPr>
            <p:nvPr/>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2" name="Freeform 53"/>
            <p:cNvSpPr>
              <a:spLocks/>
            </p:cNvSpPr>
            <p:nvPr/>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Freeform 54"/>
            <p:cNvSpPr>
              <a:spLocks/>
            </p:cNvSpPr>
            <p:nvPr/>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4" name="Freeform 55"/>
            <p:cNvSpPr>
              <a:spLocks/>
            </p:cNvSpPr>
            <p:nvPr/>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5" name="Freeform 56"/>
            <p:cNvSpPr>
              <a:spLocks/>
            </p:cNvSpPr>
            <p:nvPr/>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6" name="Freeform 57"/>
            <p:cNvSpPr>
              <a:spLocks/>
            </p:cNvSpPr>
            <p:nvPr/>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7" name="Freeform 58"/>
            <p:cNvSpPr>
              <a:spLocks/>
            </p:cNvSpPr>
            <p:nvPr/>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8" name="Freeform 59"/>
            <p:cNvSpPr>
              <a:spLocks/>
            </p:cNvSpPr>
            <p:nvPr/>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Tree>
    <p:extLst>
      <p:ext uri="{BB962C8B-B14F-4D97-AF65-F5344CB8AC3E}">
        <p14:creationId xmlns:p14="http://schemas.microsoft.com/office/powerpoint/2010/main" val="1446963499"/>
      </p:ext>
    </p:extLst>
  </p:cSld>
  <p:clrMapOvr>
    <a:masterClrMapping/>
  </p:clrMapOvr>
  <p:hf hdr="0" ftr="0" dt="0"/>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wo rows + Navigation" preserve="1">
  <p:cSld name="Two rows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1"/>
            </p:custDataLst>
          </p:nvPr>
        </p:nvSpPr>
        <p:spPr>
          <a:xfrm>
            <a:off x="0" y="-1"/>
            <a:ext cx="12192000" cy="1440000"/>
          </a:xfrm>
        </p:spPr>
        <p:txBody>
          <a:bodyPr/>
          <a:lstStyle/>
          <a:p>
            <a:r>
              <a:rPr lang="en-US"/>
              <a:t>Click to edit Master title style</a:t>
            </a:r>
            <a:endParaRPr lang="en-US" dirty="0"/>
          </a:p>
        </p:txBody>
      </p:sp>
      <p:sp>
        <p:nvSpPr>
          <p:cNvPr id="3" name="cdtContent Placeholder 2 Id3"/>
          <p:cNvSpPr>
            <a:spLocks noGrp="1"/>
          </p:cNvSpPr>
          <p:nvPr>
            <p:ph idx="1"/>
            <p:custDataLst>
              <p:tags r:id="rId2"/>
            </p:custDataLst>
          </p:nvPr>
        </p:nvSpPr>
        <p:spPr>
          <a:xfrm>
            <a:off x="626736" y="1440000"/>
            <a:ext cx="8204689" cy="2304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dtContent Placeholder 12 Id13"/>
          <p:cNvSpPr>
            <a:spLocks noGrp="1"/>
          </p:cNvSpPr>
          <p:nvPr>
            <p:ph sz="quarter" idx="13"/>
            <p:custDataLst>
              <p:tags r:id="rId3"/>
            </p:custDataLst>
          </p:nvPr>
        </p:nvSpPr>
        <p:spPr>
          <a:xfrm>
            <a:off x="626736" y="3888000"/>
            <a:ext cx="8204689" cy="2304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cdtTextplatzhalter 13 Id6"/>
          <p:cNvSpPr>
            <a:spLocks noGrp="1"/>
          </p:cNvSpPr>
          <p:nvPr>
            <p:ph type="body" sz="quarter" idx="14" hasCustomPrompt="1"/>
            <p:custDataLst>
              <p:tags r:id="rId4"/>
            </p:custDataLst>
          </p:nvPr>
        </p:nvSpPr>
        <p:spPr>
          <a:xfrm>
            <a:off x="10414328" y="1440000"/>
            <a:ext cx="1295324" cy="4752000"/>
          </a:xfrm>
        </p:spPr>
        <p:txBody>
          <a:bodyPr/>
          <a:lstStyle>
            <a:lvl1pPr marL="143928" indent="-143928">
              <a:lnSpc>
                <a:spcPct val="100000"/>
              </a:lnSpc>
              <a:spcBef>
                <a:spcPts val="400"/>
              </a:spcBef>
              <a:spcAft>
                <a:spcPts val="400"/>
              </a:spcAft>
              <a:buSzPct val="70000"/>
              <a:buFont typeface="Arial" pitchFamily="34" charset="0"/>
              <a:buChar char="►"/>
              <a:defRPr sz="1199">
                <a:solidFill>
                  <a:srgbClr val="879BAA"/>
                </a:solidFill>
              </a:defRPr>
            </a:lvl1pPr>
            <a:lvl2pPr marL="143928" indent="-143928">
              <a:lnSpc>
                <a:spcPct val="100000"/>
              </a:lnSpc>
              <a:spcBef>
                <a:spcPts val="400"/>
              </a:spcBef>
              <a:spcAft>
                <a:spcPts val="400"/>
              </a:spcAft>
              <a:buClrTx/>
              <a:buSzPct val="70000"/>
              <a:buFont typeface="Arial" pitchFamily="34" charset="0"/>
              <a:buChar char="►"/>
              <a:defRPr sz="1199">
                <a:solidFill>
                  <a:srgbClr val="641946"/>
                </a:solidFill>
              </a:defRPr>
            </a:lvl2pPr>
            <a:lvl3pPr marL="287856" indent="-143928">
              <a:lnSpc>
                <a:spcPct val="100000"/>
              </a:lnSpc>
              <a:spcBef>
                <a:spcPts val="300"/>
              </a:spcBef>
              <a:spcAft>
                <a:spcPts val="300"/>
              </a:spcAft>
              <a:buSzPct val="70000"/>
              <a:buFont typeface="Arial" pitchFamily="34" charset="0"/>
              <a:buChar char="►"/>
              <a:defRPr sz="999">
                <a:solidFill>
                  <a:srgbClr val="879BAA"/>
                </a:solidFill>
              </a:defRPr>
            </a:lvl3pPr>
            <a:lvl4pPr marL="287856" indent="-143928">
              <a:lnSpc>
                <a:spcPct val="100000"/>
              </a:lnSpc>
              <a:spcBef>
                <a:spcPts val="300"/>
              </a:spcBef>
              <a:spcAft>
                <a:spcPts val="300"/>
              </a:spcAft>
              <a:buClrTx/>
              <a:buSzPct val="70000"/>
              <a:buFont typeface="Arial" pitchFamily="34" charset="0"/>
              <a:buChar char="►"/>
              <a:defRPr sz="999">
                <a:solidFill>
                  <a:srgbClr val="641946"/>
                </a:solidFill>
              </a:defRPr>
            </a:lvl4pPr>
            <a:lvl5pPr marL="431784" indent="-143928">
              <a:lnSpc>
                <a:spcPct val="100000"/>
              </a:lnSpc>
              <a:spcBef>
                <a:spcPts val="300"/>
              </a:spcBef>
              <a:spcAft>
                <a:spcPts val="300"/>
              </a:spcAft>
              <a:buSzPct val="70000"/>
              <a:buFont typeface="Arial" pitchFamily="34" charset="0"/>
              <a:buChar char="►"/>
              <a:defRPr sz="999">
                <a:solidFill>
                  <a:schemeClr val="accent1"/>
                </a:solidFill>
              </a:defRPr>
            </a:lvl5pPr>
            <a:lvl6pPr marL="431784" indent="-143928">
              <a:lnSpc>
                <a:spcPct val="100000"/>
              </a:lnSpc>
              <a:spcBef>
                <a:spcPts val="300"/>
              </a:spcBef>
              <a:spcAft>
                <a:spcPts val="300"/>
              </a:spcAft>
              <a:buClrTx/>
              <a:buSzPct val="70000"/>
              <a:buFont typeface="Arial" pitchFamily="34" charset="0"/>
              <a:buChar char="►"/>
              <a:defRPr sz="999">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endParaRPr lang="en-US" dirty="0"/>
          </a:p>
        </p:txBody>
      </p:sp>
      <p:grpSp>
        <p:nvGrpSpPr>
          <p:cNvPr id="7" name="Group 33"/>
          <p:cNvGrpSpPr>
            <a:grpSpLocks noChangeAspect="1"/>
          </p:cNvGrpSpPr>
          <p:nvPr/>
        </p:nvGrpSpPr>
        <p:grpSpPr bwMode="auto">
          <a:xfrm>
            <a:off x="9550189" y="323850"/>
            <a:ext cx="2157876" cy="914400"/>
            <a:chOff x="6019" y="204"/>
            <a:chExt cx="1360" cy="576"/>
          </a:xfrm>
        </p:grpSpPr>
        <p:sp>
          <p:nvSpPr>
            <p:cNvPr id="9" name="AutoShape 32"/>
            <p:cNvSpPr>
              <a:spLocks noChangeAspect="1" noChangeArrowheads="1" noTextEdit="1"/>
            </p:cNvSpPr>
            <p:nvPr/>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0" name="Rectangle 34"/>
            <p:cNvSpPr>
              <a:spLocks noChangeArrowheads="1"/>
            </p:cNvSpPr>
            <p:nvPr/>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1" name="Freeform 35"/>
            <p:cNvSpPr>
              <a:spLocks/>
            </p:cNvSpPr>
            <p:nvPr/>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2" name="Freeform 36"/>
            <p:cNvSpPr>
              <a:spLocks/>
            </p:cNvSpPr>
            <p:nvPr/>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4" name="Freeform 37"/>
            <p:cNvSpPr>
              <a:spLocks/>
            </p:cNvSpPr>
            <p:nvPr/>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5" name="Freeform 38"/>
            <p:cNvSpPr>
              <a:spLocks/>
            </p:cNvSpPr>
            <p:nvPr/>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6" name="Freeform 39"/>
            <p:cNvSpPr>
              <a:spLocks/>
            </p:cNvSpPr>
            <p:nvPr/>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7" name="Freeform 40"/>
            <p:cNvSpPr>
              <a:spLocks/>
            </p:cNvSpPr>
            <p:nvPr/>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8" name="Freeform 41"/>
            <p:cNvSpPr>
              <a:spLocks/>
            </p:cNvSpPr>
            <p:nvPr/>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9" name="Freeform 42"/>
            <p:cNvSpPr>
              <a:spLocks/>
            </p:cNvSpPr>
            <p:nvPr/>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0" name="Freeform 43"/>
            <p:cNvSpPr>
              <a:spLocks/>
            </p:cNvSpPr>
            <p:nvPr/>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1" name="Freeform 44"/>
            <p:cNvSpPr>
              <a:spLocks/>
            </p:cNvSpPr>
            <p:nvPr/>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2" name="Freeform 45"/>
            <p:cNvSpPr>
              <a:spLocks/>
            </p:cNvSpPr>
            <p:nvPr/>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3" name="Freeform 46"/>
            <p:cNvSpPr>
              <a:spLocks/>
            </p:cNvSpPr>
            <p:nvPr/>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4" name="Freeform 47"/>
            <p:cNvSpPr>
              <a:spLocks/>
            </p:cNvSpPr>
            <p:nvPr/>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5" name="Freeform 48"/>
            <p:cNvSpPr>
              <a:spLocks/>
            </p:cNvSpPr>
            <p:nvPr/>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6" name="Freeform 49"/>
            <p:cNvSpPr>
              <a:spLocks/>
            </p:cNvSpPr>
            <p:nvPr/>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7" name="Freeform 50"/>
            <p:cNvSpPr>
              <a:spLocks/>
            </p:cNvSpPr>
            <p:nvPr/>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8" name="Freeform 51"/>
            <p:cNvSpPr>
              <a:spLocks/>
            </p:cNvSpPr>
            <p:nvPr/>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9" name="Freeform 52"/>
            <p:cNvSpPr>
              <a:spLocks/>
            </p:cNvSpPr>
            <p:nvPr/>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0" name="Freeform 53"/>
            <p:cNvSpPr>
              <a:spLocks/>
            </p:cNvSpPr>
            <p:nvPr/>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1" name="Freeform 54"/>
            <p:cNvSpPr>
              <a:spLocks/>
            </p:cNvSpPr>
            <p:nvPr/>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2" name="Freeform 55"/>
            <p:cNvSpPr>
              <a:spLocks/>
            </p:cNvSpPr>
            <p:nvPr/>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Freeform 56"/>
            <p:cNvSpPr>
              <a:spLocks/>
            </p:cNvSpPr>
            <p:nvPr/>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4" name="Freeform 57"/>
            <p:cNvSpPr>
              <a:spLocks/>
            </p:cNvSpPr>
            <p:nvPr/>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5" name="Freeform 58"/>
            <p:cNvSpPr>
              <a:spLocks/>
            </p:cNvSpPr>
            <p:nvPr/>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6" name="Freeform 59"/>
            <p:cNvSpPr>
              <a:spLocks/>
            </p:cNvSpPr>
            <p:nvPr/>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Tree>
    <p:extLst>
      <p:ext uri="{BB962C8B-B14F-4D97-AF65-F5344CB8AC3E}">
        <p14:creationId xmlns:p14="http://schemas.microsoft.com/office/powerpoint/2010/main" val="2628871443"/>
      </p:ext>
    </p:extLst>
  </p:cSld>
  <p:clrMapOvr>
    <a:masterClrMapping/>
  </p:clrMapOvr>
  <p:hf hdr="0" ftr="0" dt="0"/>
</p:sldLayout>
</file>

<file path=ppt/slideLayouts/slideLayout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3" name="Isosceles Triangle 2"/>
          <p:cNvSpPr>
            <a:spLocks noChangeAspect="1"/>
          </p:cNvSpPr>
          <p:nvPr/>
        </p:nvSpPr>
        <p:spPr>
          <a:xfrm rot="5400000">
            <a:off x="590550" y="6447367"/>
            <a:ext cx="190500" cy="160867"/>
          </a:xfrm>
          <a:prstGeom prst="triangle">
            <a:avLst>
              <a:gd name="adj" fmla="val 50000"/>
            </a:avLst>
          </a:prstGeom>
          <a:solidFill>
            <a:schemeClr val="accent2"/>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dirty="0"/>
          </a:p>
        </p:txBody>
      </p:sp>
      <p:sp>
        <p:nvSpPr>
          <p:cNvPr id="2" name="Title 1"/>
          <p:cNvSpPr>
            <a:spLocks noGrp="1"/>
          </p:cNvSpPr>
          <p:nvPr>
            <p:ph type="title"/>
          </p:nvPr>
        </p:nvSpPr>
        <p:spPr>
          <a:xfrm>
            <a:off x="609600" y="228600"/>
            <a:ext cx="10972800" cy="914400"/>
          </a:xfrm>
        </p:spPr>
        <p:txBody>
          <a:bodyPr/>
          <a:lstStyle/>
          <a:p>
            <a:r>
              <a:rPr lang="en-US"/>
              <a:t>Click to edit Master title style</a:t>
            </a:r>
          </a:p>
        </p:txBody>
      </p:sp>
      <p:sp>
        <p:nvSpPr>
          <p:cNvPr id="4" name="Date Placeholder 2"/>
          <p:cNvSpPr>
            <a:spLocks noGrp="1"/>
          </p:cNvSpPr>
          <p:nvPr>
            <p:ph type="dt" sz="half" idx="10"/>
          </p:nvPr>
        </p:nvSpPr>
        <p:spPr>
          <a:xfrm>
            <a:off x="8534401" y="6356351"/>
            <a:ext cx="3052233" cy="365125"/>
          </a:xfrm>
          <a:prstGeom prst="rect">
            <a:avLst/>
          </a:prstGeom>
        </p:spPr>
        <p:txBody>
          <a:bodyPr/>
          <a:lstStyle>
            <a:lvl1pPr>
              <a:defRPr/>
            </a:lvl1pPr>
          </a:lstStyle>
          <a:p>
            <a:pPr>
              <a:defRPr/>
            </a:pPr>
            <a:fld id="{F89D7060-379D-4BE0-9F36-020207540C60}" type="datetimeFigureOut">
              <a:rPr lang="en-US"/>
              <a:pPr>
                <a:defRPr/>
              </a:pPr>
              <a:t>4/7/2019</a:t>
            </a:fld>
            <a:endParaRPr lang="en-US" dirty="0"/>
          </a:p>
        </p:txBody>
      </p:sp>
      <p:sp>
        <p:nvSpPr>
          <p:cNvPr id="5" name="Footer Placeholder 3"/>
          <p:cNvSpPr>
            <a:spLocks noGrp="1"/>
          </p:cNvSpPr>
          <p:nvPr>
            <p:ph type="ftr" sz="quarter" idx="11"/>
          </p:nvPr>
        </p:nvSpPr>
        <p:spPr>
          <a:xfrm>
            <a:off x="3865033" y="6356351"/>
            <a:ext cx="4673600" cy="365125"/>
          </a:xfrm>
          <a:prstGeom prst="rect">
            <a:avLst/>
          </a:prstGeom>
        </p:spPr>
        <p:txBody>
          <a:bodyPr/>
          <a:lstStyle>
            <a:lvl1pPr>
              <a:defRPr/>
            </a:lvl1pPr>
          </a:lstStyle>
          <a:p>
            <a:pPr>
              <a:defRPr/>
            </a:pPr>
            <a:endParaRPr lang="en-US" dirty="0"/>
          </a:p>
        </p:txBody>
      </p:sp>
      <p:sp>
        <p:nvSpPr>
          <p:cNvPr id="6" name="Slide Number Placeholder 4"/>
          <p:cNvSpPr>
            <a:spLocks noGrp="1"/>
          </p:cNvSpPr>
          <p:nvPr>
            <p:ph type="sldNum" sz="quarter" idx="12"/>
          </p:nvPr>
        </p:nvSpPr>
        <p:spPr/>
        <p:txBody>
          <a:bodyPr/>
          <a:lstStyle>
            <a:lvl1pPr>
              <a:defRPr/>
            </a:lvl1pPr>
          </a:lstStyle>
          <a:p>
            <a:pPr>
              <a:defRPr/>
            </a:pPr>
            <a:fld id="{08F86613-03CD-4959-B810-157497763D81}" type="slidenum">
              <a:rPr lang="en-US"/>
              <a:pPr>
                <a:defRPr/>
              </a:pPr>
              <a:t>‹#›</a:t>
            </a:fld>
            <a:endParaRPr lang="en-US" dirty="0"/>
          </a:p>
        </p:txBody>
      </p:sp>
    </p:spTree>
    <p:extLst>
      <p:ext uri="{BB962C8B-B14F-4D97-AF65-F5344CB8AC3E}">
        <p14:creationId xmlns:p14="http://schemas.microsoft.com/office/powerpoint/2010/main" val="2578673292"/>
      </p:ext>
    </p:extLst>
  </p:cSld>
  <p:clrMapOvr>
    <a:masterClrMapping/>
  </p:clrMapOvr>
  <p:hf hdr="0" ftr="0" dt="0"/>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Four objects + Navigation" preserve="1">
  <p:cSld name="Four objects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1"/>
            </p:custDataLst>
          </p:nvPr>
        </p:nvSpPr>
        <p:spPr>
          <a:xfrm>
            <a:off x="0" y="-1"/>
            <a:ext cx="12192000" cy="1440000"/>
          </a:xfrm>
        </p:spPr>
        <p:txBody>
          <a:bodyPr/>
          <a:lstStyle/>
          <a:p>
            <a:r>
              <a:rPr lang="en-US"/>
              <a:t>Click to edit Master title style</a:t>
            </a:r>
            <a:endParaRPr lang="en-US" dirty="0"/>
          </a:p>
        </p:txBody>
      </p:sp>
      <p:sp>
        <p:nvSpPr>
          <p:cNvPr id="3" name="cdtContent Placeholder 2 Id3"/>
          <p:cNvSpPr>
            <a:spLocks noGrp="1"/>
          </p:cNvSpPr>
          <p:nvPr>
            <p:ph idx="1"/>
            <p:custDataLst>
              <p:tags r:id="rId2"/>
            </p:custDataLst>
          </p:nvPr>
        </p:nvSpPr>
        <p:spPr>
          <a:xfrm>
            <a:off x="626737" y="1440000"/>
            <a:ext cx="4029901" cy="2304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dtContent Placeholder 12 Id13"/>
          <p:cNvSpPr>
            <a:spLocks noGrp="1"/>
          </p:cNvSpPr>
          <p:nvPr>
            <p:ph sz="quarter" idx="13"/>
            <p:custDataLst>
              <p:tags r:id="rId3"/>
            </p:custDataLst>
          </p:nvPr>
        </p:nvSpPr>
        <p:spPr>
          <a:xfrm>
            <a:off x="4801523" y="1440000"/>
            <a:ext cx="4029901" cy="2304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dtContent Placeholder 11 Id12"/>
          <p:cNvSpPr>
            <a:spLocks noGrp="1"/>
          </p:cNvSpPr>
          <p:nvPr>
            <p:ph sz="quarter" idx="14"/>
            <p:custDataLst>
              <p:tags r:id="rId4"/>
            </p:custDataLst>
          </p:nvPr>
        </p:nvSpPr>
        <p:spPr>
          <a:xfrm>
            <a:off x="626737" y="3888000"/>
            <a:ext cx="4029901" cy="2304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dtContent Placeholder 14 Id15"/>
          <p:cNvSpPr>
            <a:spLocks noGrp="1"/>
          </p:cNvSpPr>
          <p:nvPr>
            <p:ph sz="quarter" idx="15"/>
            <p:custDataLst>
              <p:tags r:id="rId5"/>
            </p:custDataLst>
          </p:nvPr>
        </p:nvSpPr>
        <p:spPr>
          <a:xfrm>
            <a:off x="4801524" y="3888000"/>
            <a:ext cx="4029901" cy="2304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dtTextplatzhalter 13 Id10"/>
          <p:cNvSpPr>
            <a:spLocks noGrp="1"/>
          </p:cNvSpPr>
          <p:nvPr>
            <p:ph type="body" sz="quarter" idx="16" hasCustomPrompt="1"/>
            <p:custDataLst>
              <p:tags r:id="rId6"/>
            </p:custDataLst>
          </p:nvPr>
        </p:nvSpPr>
        <p:spPr>
          <a:xfrm>
            <a:off x="10414328" y="1440000"/>
            <a:ext cx="1295324" cy="4752000"/>
          </a:xfrm>
        </p:spPr>
        <p:txBody>
          <a:bodyPr/>
          <a:lstStyle>
            <a:lvl1pPr marL="143928" indent="-143928">
              <a:lnSpc>
                <a:spcPct val="100000"/>
              </a:lnSpc>
              <a:spcBef>
                <a:spcPts val="400"/>
              </a:spcBef>
              <a:spcAft>
                <a:spcPts val="400"/>
              </a:spcAft>
              <a:buSzPct val="70000"/>
              <a:buFont typeface="Arial" pitchFamily="34" charset="0"/>
              <a:buChar char="►"/>
              <a:defRPr sz="1199">
                <a:solidFill>
                  <a:srgbClr val="879BAA"/>
                </a:solidFill>
              </a:defRPr>
            </a:lvl1pPr>
            <a:lvl2pPr marL="143928" indent="-143928">
              <a:lnSpc>
                <a:spcPct val="100000"/>
              </a:lnSpc>
              <a:spcBef>
                <a:spcPts val="400"/>
              </a:spcBef>
              <a:spcAft>
                <a:spcPts val="400"/>
              </a:spcAft>
              <a:buClrTx/>
              <a:buSzPct val="70000"/>
              <a:buFont typeface="Arial" pitchFamily="34" charset="0"/>
              <a:buChar char="►"/>
              <a:defRPr sz="1199">
                <a:solidFill>
                  <a:srgbClr val="641946"/>
                </a:solidFill>
              </a:defRPr>
            </a:lvl2pPr>
            <a:lvl3pPr marL="287856" indent="-143928">
              <a:lnSpc>
                <a:spcPct val="100000"/>
              </a:lnSpc>
              <a:spcBef>
                <a:spcPts val="300"/>
              </a:spcBef>
              <a:spcAft>
                <a:spcPts val="300"/>
              </a:spcAft>
              <a:buSzPct val="70000"/>
              <a:buFont typeface="Arial" pitchFamily="34" charset="0"/>
              <a:buChar char="►"/>
              <a:defRPr sz="999">
                <a:solidFill>
                  <a:srgbClr val="879BAA"/>
                </a:solidFill>
              </a:defRPr>
            </a:lvl3pPr>
            <a:lvl4pPr marL="287856" indent="-143928">
              <a:lnSpc>
                <a:spcPct val="100000"/>
              </a:lnSpc>
              <a:spcBef>
                <a:spcPts val="300"/>
              </a:spcBef>
              <a:spcAft>
                <a:spcPts val="300"/>
              </a:spcAft>
              <a:buClrTx/>
              <a:buSzPct val="70000"/>
              <a:buFont typeface="Arial" pitchFamily="34" charset="0"/>
              <a:buChar char="►"/>
              <a:defRPr sz="999">
                <a:solidFill>
                  <a:srgbClr val="641946"/>
                </a:solidFill>
              </a:defRPr>
            </a:lvl4pPr>
            <a:lvl5pPr marL="431784" indent="-143928">
              <a:lnSpc>
                <a:spcPct val="100000"/>
              </a:lnSpc>
              <a:spcBef>
                <a:spcPts val="300"/>
              </a:spcBef>
              <a:spcAft>
                <a:spcPts val="300"/>
              </a:spcAft>
              <a:buSzPct val="70000"/>
              <a:buFont typeface="Arial" pitchFamily="34" charset="0"/>
              <a:buChar char="►"/>
              <a:defRPr sz="999">
                <a:solidFill>
                  <a:schemeClr val="accent1"/>
                </a:solidFill>
              </a:defRPr>
            </a:lvl5pPr>
            <a:lvl6pPr marL="431784" indent="-143928">
              <a:lnSpc>
                <a:spcPct val="100000"/>
              </a:lnSpc>
              <a:spcBef>
                <a:spcPts val="300"/>
              </a:spcBef>
              <a:spcAft>
                <a:spcPts val="300"/>
              </a:spcAft>
              <a:buClrTx/>
              <a:buSzPct val="70000"/>
              <a:buFont typeface="Arial" pitchFamily="34" charset="0"/>
              <a:buChar char="►"/>
              <a:defRPr sz="999">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endParaRPr lang="en-US" dirty="0"/>
          </a:p>
        </p:txBody>
      </p:sp>
      <p:grpSp>
        <p:nvGrpSpPr>
          <p:cNvPr id="11" name="Group 33"/>
          <p:cNvGrpSpPr>
            <a:grpSpLocks noChangeAspect="1"/>
          </p:cNvGrpSpPr>
          <p:nvPr/>
        </p:nvGrpSpPr>
        <p:grpSpPr bwMode="auto">
          <a:xfrm>
            <a:off x="9550189" y="323850"/>
            <a:ext cx="2157876" cy="914400"/>
            <a:chOff x="6019" y="204"/>
            <a:chExt cx="1360" cy="576"/>
          </a:xfrm>
        </p:grpSpPr>
        <p:sp>
          <p:nvSpPr>
            <p:cNvPr id="14" name="AutoShape 32"/>
            <p:cNvSpPr>
              <a:spLocks noChangeAspect="1" noChangeArrowheads="1" noTextEdit="1"/>
            </p:cNvSpPr>
            <p:nvPr/>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6" name="Rectangle 34"/>
            <p:cNvSpPr>
              <a:spLocks noChangeArrowheads="1"/>
            </p:cNvSpPr>
            <p:nvPr/>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7" name="Freeform 35"/>
            <p:cNvSpPr>
              <a:spLocks/>
            </p:cNvSpPr>
            <p:nvPr/>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8" name="Freeform 36"/>
            <p:cNvSpPr>
              <a:spLocks/>
            </p:cNvSpPr>
            <p:nvPr/>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9" name="Freeform 37"/>
            <p:cNvSpPr>
              <a:spLocks/>
            </p:cNvSpPr>
            <p:nvPr/>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0" name="Freeform 38"/>
            <p:cNvSpPr>
              <a:spLocks/>
            </p:cNvSpPr>
            <p:nvPr/>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1" name="Freeform 39"/>
            <p:cNvSpPr>
              <a:spLocks/>
            </p:cNvSpPr>
            <p:nvPr/>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2" name="Freeform 40"/>
            <p:cNvSpPr>
              <a:spLocks/>
            </p:cNvSpPr>
            <p:nvPr/>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3" name="Freeform 41"/>
            <p:cNvSpPr>
              <a:spLocks/>
            </p:cNvSpPr>
            <p:nvPr/>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4" name="Freeform 42"/>
            <p:cNvSpPr>
              <a:spLocks/>
            </p:cNvSpPr>
            <p:nvPr/>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5" name="Freeform 43"/>
            <p:cNvSpPr>
              <a:spLocks/>
            </p:cNvSpPr>
            <p:nvPr/>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6" name="Freeform 44"/>
            <p:cNvSpPr>
              <a:spLocks/>
            </p:cNvSpPr>
            <p:nvPr/>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7" name="Freeform 45"/>
            <p:cNvSpPr>
              <a:spLocks/>
            </p:cNvSpPr>
            <p:nvPr/>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8" name="Freeform 46"/>
            <p:cNvSpPr>
              <a:spLocks/>
            </p:cNvSpPr>
            <p:nvPr/>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9" name="Freeform 47"/>
            <p:cNvSpPr>
              <a:spLocks/>
            </p:cNvSpPr>
            <p:nvPr/>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0" name="Freeform 48"/>
            <p:cNvSpPr>
              <a:spLocks/>
            </p:cNvSpPr>
            <p:nvPr/>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1" name="Freeform 49"/>
            <p:cNvSpPr>
              <a:spLocks/>
            </p:cNvSpPr>
            <p:nvPr/>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2" name="Freeform 50"/>
            <p:cNvSpPr>
              <a:spLocks/>
            </p:cNvSpPr>
            <p:nvPr/>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Freeform 51"/>
            <p:cNvSpPr>
              <a:spLocks/>
            </p:cNvSpPr>
            <p:nvPr/>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4" name="Freeform 52"/>
            <p:cNvSpPr>
              <a:spLocks/>
            </p:cNvSpPr>
            <p:nvPr/>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5" name="Freeform 53"/>
            <p:cNvSpPr>
              <a:spLocks/>
            </p:cNvSpPr>
            <p:nvPr/>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6" name="Freeform 54"/>
            <p:cNvSpPr>
              <a:spLocks/>
            </p:cNvSpPr>
            <p:nvPr/>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7" name="Freeform 55"/>
            <p:cNvSpPr>
              <a:spLocks/>
            </p:cNvSpPr>
            <p:nvPr/>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8" name="Freeform 56"/>
            <p:cNvSpPr>
              <a:spLocks/>
            </p:cNvSpPr>
            <p:nvPr/>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9" name="Freeform 57"/>
            <p:cNvSpPr>
              <a:spLocks/>
            </p:cNvSpPr>
            <p:nvPr/>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0" name="Freeform 58"/>
            <p:cNvSpPr>
              <a:spLocks/>
            </p:cNvSpPr>
            <p:nvPr/>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1" name="Freeform 59"/>
            <p:cNvSpPr>
              <a:spLocks/>
            </p:cNvSpPr>
            <p:nvPr/>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Tree>
    <p:extLst>
      <p:ext uri="{BB962C8B-B14F-4D97-AF65-F5344CB8AC3E}">
        <p14:creationId xmlns:p14="http://schemas.microsoft.com/office/powerpoint/2010/main" val="1469467317"/>
      </p:ext>
    </p:extLst>
  </p:cSld>
  <p:clrMapOvr>
    <a:masterClrMapping/>
  </p:clrMapOvr>
  <p:hf hdr="0" ftr="0" dt="0"/>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p:cSld name="Image + Contact">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en-US"/>
              <a:t>Click to edit Master title style</a:t>
            </a:r>
            <a:endParaRPr lang="fr-FR"/>
          </a:p>
        </p:txBody>
      </p:sp>
      <p:sp>
        <p:nvSpPr>
          <p:cNvPr id="4" name="cdtText Placeholder 12 Id13"/>
          <p:cNvSpPr>
            <a:spLocks noGrp="1"/>
          </p:cNvSpPr>
          <p:nvPr>
            <p:ph type="body" sz="quarter" idx="14" hasCustomPrompt="1"/>
            <p:custDataLst>
              <p:tags r:id="rId1"/>
            </p:custDataLst>
          </p:nvPr>
        </p:nvSpPr>
        <p:spPr bwMode="auto">
          <a:xfrm>
            <a:off x="4656571" y="1440000"/>
            <a:ext cx="7535429" cy="4752000"/>
          </a:xfrm>
          <a:solidFill>
            <a:srgbClr val="D7D7CD"/>
          </a:solidFill>
        </p:spPr>
        <p:txBody>
          <a:bodyPr lIns="252000" tIns="144000" rIns="482400" bIns="144000"/>
          <a:lstStyle>
            <a:lvl1pPr marL="0" indent="0">
              <a:lnSpc>
                <a:spcPct val="100000"/>
              </a:lnSpc>
              <a:spcBef>
                <a:spcPts val="500"/>
              </a:spcBef>
              <a:spcAft>
                <a:spcPts val="500"/>
              </a:spcAft>
              <a:buClr>
                <a:schemeClr val="bg2"/>
              </a:buClr>
              <a:buFont typeface="Arial" pitchFamily="34" charset="0"/>
              <a:buNone/>
              <a:tabLst>
                <a:tab pos="5356720" algn="r"/>
              </a:tabLst>
              <a:defRPr>
                <a:solidFill>
                  <a:srgbClr val="000000"/>
                </a:solidFill>
              </a:defRPr>
            </a:lvl1pPr>
            <a:lvl2pPr marL="177711" indent="-176125">
              <a:lnSpc>
                <a:spcPct val="100000"/>
              </a:lnSpc>
              <a:spcBef>
                <a:spcPts val="500"/>
              </a:spcBef>
              <a:spcAft>
                <a:spcPts val="500"/>
              </a:spcAft>
              <a:buFont typeface="Arial" pitchFamily="34" charset="0"/>
              <a:buChar char="•"/>
              <a:tabLst>
                <a:tab pos="5356720" algn="r"/>
              </a:tabLst>
              <a:defRPr b="0">
                <a:solidFill>
                  <a:srgbClr val="000000"/>
                </a:solidFill>
              </a:defRPr>
            </a:lvl2pPr>
            <a:lvl3pPr marL="177711" indent="-177711">
              <a:lnSpc>
                <a:spcPct val="100000"/>
              </a:lnSpc>
              <a:spcBef>
                <a:spcPts val="500"/>
              </a:spcBef>
              <a:spcAft>
                <a:spcPts val="500"/>
              </a:spcAft>
              <a:buFont typeface="Arial" pitchFamily="34" charset="0"/>
              <a:buChar char="•"/>
              <a:tabLst>
                <a:tab pos="5356720" algn="r"/>
              </a:tabLst>
              <a:defRPr b="1">
                <a:solidFill>
                  <a:srgbClr val="000000"/>
                </a:solidFill>
              </a:defRPr>
            </a:lvl3pPr>
            <a:lvl4pPr marL="357009" indent="-177711">
              <a:lnSpc>
                <a:spcPct val="100000"/>
              </a:lnSpc>
              <a:spcBef>
                <a:spcPts val="500"/>
              </a:spcBef>
              <a:spcAft>
                <a:spcPts val="500"/>
              </a:spcAft>
              <a:buFont typeface="Arial" pitchFamily="34" charset="0"/>
              <a:buChar char="•"/>
              <a:tabLst>
                <a:tab pos="5356720" algn="r"/>
              </a:tabLst>
              <a:defRPr b="0">
                <a:solidFill>
                  <a:srgbClr val="000000"/>
                </a:solidFill>
              </a:defRPr>
            </a:lvl4pPr>
            <a:lvl5pPr marL="357009" indent="-177711">
              <a:lnSpc>
                <a:spcPct val="100000"/>
              </a:lnSpc>
              <a:spcBef>
                <a:spcPts val="500"/>
              </a:spcBef>
              <a:spcAft>
                <a:spcPts val="500"/>
              </a:spcAft>
              <a:buFont typeface="Arial" pitchFamily="34" charset="0"/>
              <a:buChar char="•"/>
              <a:tabLst>
                <a:tab pos="5356720" algn="r"/>
              </a:tabLst>
              <a:defRPr b="1" baseline="0">
                <a:solidFill>
                  <a:srgbClr val="000000"/>
                </a:solidFill>
              </a:defRPr>
            </a:lvl5pPr>
            <a:lvl6pPr marL="360183" indent="-180885">
              <a:lnSpc>
                <a:spcPct val="100000"/>
              </a:lnSpc>
              <a:spcBef>
                <a:spcPts val="500"/>
              </a:spcBef>
              <a:spcAft>
                <a:spcPts val="500"/>
              </a:spcAft>
              <a:buFont typeface="Arial" pitchFamily="34" charset="0"/>
              <a:buChar char="•"/>
              <a:tabLst>
                <a:tab pos="5356720" algn="r"/>
              </a:tabLst>
              <a:defRPr b="1"/>
            </a:lvl6pPr>
          </a:lstStyle>
          <a:p>
            <a:pPr lvl="0"/>
            <a:r>
              <a:rPr lang="en-US" dirty="0"/>
              <a:t>Click to edit the </a:t>
            </a:r>
            <a:r>
              <a:rPr lang="en-US" dirty="0" err="1"/>
              <a:t>toc</a:t>
            </a:r>
            <a:r>
              <a:rPr lang="en-US" dirty="0"/>
              <a:t> / contact</a:t>
            </a:r>
          </a:p>
          <a:p>
            <a:pPr lvl="1"/>
            <a:r>
              <a:rPr lang="en-US" dirty="0"/>
              <a:t>chapter</a:t>
            </a:r>
          </a:p>
          <a:p>
            <a:pPr lvl="2"/>
            <a:r>
              <a:rPr lang="en-US" dirty="0"/>
              <a:t>active chapter</a:t>
            </a:r>
          </a:p>
          <a:p>
            <a:pPr lvl="3"/>
            <a:r>
              <a:rPr lang="en-US" dirty="0"/>
              <a:t>subchapter</a:t>
            </a:r>
          </a:p>
          <a:p>
            <a:pPr lvl="4"/>
            <a:r>
              <a:rPr lang="en-US" dirty="0"/>
              <a:t>active subchapter</a:t>
            </a:r>
          </a:p>
        </p:txBody>
      </p:sp>
      <p:sp>
        <p:nvSpPr>
          <p:cNvPr id="8" name="Bildplatzhalter 7"/>
          <p:cNvSpPr>
            <a:spLocks noGrp="1"/>
          </p:cNvSpPr>
          <p:nvPr>
            <p:ph type="pic" sz="quarter" idx="15"/>
          </p:nvPr>
        </p:nvSpPr>
        <p:spPr>
          <a:xfrm>
            <a:off x="0" y="1440000"/>
            <a:ext cx="4512050" cy="4752000"/>
          </a:xfrm>
        </p:spPr>
        <p:txBody>
          <a:bodyPr tIns="1800000"/>
          <a:lstStyle>
            <a:lvl1pPr algn="ctr">
              <a:defRPr/>
            </a:lvl1pPr>
          </a:lstStyle>
          <a:p>
            <a:r>
              <a:rPr lang="en-US"/>
              <a:t>Click icon to add picture</a:t>
            </a:r>
            <a:endParaRPr lang="fr-FR"/>
          </a:p>
        </p:txBody>
      </p:sp>
      <p:grpSp>
        <p:nvGrpSpPr>
          <p:cNvPr id="7" name="Group 33"/>
          <p:cNvGrpSpPr>
            <a:grpSpLocks noChangeAspect="1"/>
          </p:cNvGrpSpPr>
          <p:nvPr/>
        </p:nvGrpSpPr>
        <p:grpSpPr bwMode="auto">
          <a:xfrm>
            <a:off x="9550189" y="323850"/>
            <a:ext cx="2157876" cy="914400"/>
            <a:chOff x="6019" y="204"/>
            <a:chExt cx="1360" cy="576"/>
          </a:xfrm>
        </p:grpSpPr>
        <p:sp>
          <p:nvSpPr>
            <p:cNvPr id="9" name="AutoShape 32"/>
            <p:cNvSpPr>
              <a:spLocks noChangeAspect="1" noChangeArrowheads="1" noTextEdit="1"/>
            </p:cNvSpPr>
            <p:nvPr/>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0" name="Rectangle 34"/>
            <p:cNvSpPr>
              <a:spLocks noChangeArrowheads="1"/>
            </p:cNvSpPr>
            <p:nvPr/>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1" name="Freeform 35"/>
            <p:cNvSpPr>
              <a:spLocks/>
            </p:cNvSpPr>
            <p:nvPr/>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2" name="Freeform 36"/>
            <p:cNvSpPr>
              <a:spLocks/>
            </p:cNvSpPr>
            <p:nvPr/>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3" name="Freeform 37"/>
            <p:cNvSpPr>
              <a:spLocks/>
            </p:cNvSpPr>
            <p:nvPr/>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4" name="Freeform 38"/>
            <p:cNvSpPr>
              <a:spLocks/>
            </p:cNvSpPr>
            <p:nvPr/>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5" name="Freeform 39"/>
            <p:cNvSpPr>
              <a:spLocks/>
            </p:cNvSpPr>
            <p:nvPr/>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6" name="Freeform 40"/>
            <p:cNvSpPr>
              <a:spLocks/>
            </p:cNvSpPr>
            <p:nvPr/>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7" name="Freeform 41"/>
            <p:cNvSpPr>
              <a:spLocks/>
            </p:cNvSpPr>
            <p:nvPr/>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8" name="Freeform 42"/>
            <p:cNvSpPr>
              <a:spLocks/>
            </p:cNvSpPr>
            <p:nvPr/>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9" name="Freeform 43"/>
            <p:cNvSpPr>
              <a:spLocks/>
            </p:cNvSpPr>
            <p:nvPr/>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0" name="Freeform 44"/>
            <p:cNvSpPr>
              <a:spLocks/>
            </p:cNvSpPr>
            <p:nvPr/>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1" name="Freeform 45"/>
            <p:cNvSpPr>
              <a:spLocks/>
            </p:cNvSpPr>
            <p:nvPr/>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2" name="Freeform 46"/>
            <p:cNvSpPr>
              <a:spLocks/>
            </p:cNvSpPr>
            <p:nvPr/>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3" name="Freeform 47"/>
            <p:cNvSpPr>
              <a:spLocks/>
            </p:cNvSpPr>
            <p:nvPr/>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4" name="Freeform 48"/>
            <p:cNvSpPr>
              <a:spLocks/>
            </p:cNvSpPr>
            <p:nvPr/>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5" name="Freeform 49"/>
            <p:cNvSpPr>
              <a:spLocks/>
            </p:cNvSpPr>
            <p:nvPr/>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6" name="Freeform 50"/>
            <p:cNvSpPr>
              <a:spLocks/>
            </p:cNvSpPr>
            <p:nvPr/>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7" name="Freeform 51"/>
            <p:cNvSpPr>
              <a:spLocks/>
            </p:cNvSpPr>
            <p:nvPr/>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8" name="Freeform 52"/>
            <p:cNvSpPr>
              <a:spLocks/>
            </p:cNvSpPr>
            <p:nvPr/>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9" name="Freeform 53"/>
            <p:cNvSpPr>
              <a:spLocks/>
            </p:cNvSpPr>
            <p:nvPr/>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0" name="Freeform 54"/>
            <p:cNvSpPr>
              <a:spLocks/>
            </p:cNvSpPr>
            <p:nvPr/>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1" name="Freeform 55"/>
            <p:cNvSpPr>
              <a:spLocks/>
            </p:cNvSpPr>
            <p:nvPr/>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2" name="Freeform 56"/>
            <p:cNvSpPr>
              <a:spLocks/>
            </p:cNvSpPr>
            <p:nvPr/>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Freeform 57"/>
            <p:cNvSpPr>
              <a:spLocks/>
            </p:cNvSpPr>
            <p:nvPr/>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4" name="Freeform 58"/>
            <p:cNvSpPr>
              <a:spLocks/>
            </p:cNvSpPr>
            <p:nvPr/>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5" name="Freeform 59"/>
            <p:cNvSpPr>
              <a:spLocks/>
            </p:cNvSpPr>
            <p:nvPr/>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Tree>
    <p:extLst>
      <p:ext uri="{BB962C8B-B14F-4D97-AF65-F5344CB8AC3E}">
        <p14:creationId xmlns:p14="http://schemas.microsoft.com/office/powerpoint/2010/main" val="987214625"/>
      </p:ext>
    </p:extLst>
  </p:cSld>
  <p:clrMapOvr>
    <a:masterClrMapping/>
  </p:clrMapOvr>
  <p:hf hdr="0" ftr="0" dt="0"/>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p:cSld name="1_Title picture 1">
    <p:spTree>
      <p:nvGrpSpPr>
        <p:cNvPr id="1" name=""/>
        <p:cNvGrpSpPr/>
        <p:nvPr/>
      </p:nvGrpSpPr>
      <p:grpSpPr>
        <a:xfrm>
          <a:off x="0" y="0"/>
          <a:ext cx="0" cy="0"/>
          <a:chOff x="0" y="0"/>
          <a:chExt cx="0" cy="0"/>
        </a:xfrm>
      </p:grpSpPr>
      <p:pic>
        <p:nvPicPr>
          <p:cNvPr id="38" name="Picture 573" descr="Related image"/>
          <p:cNvPicPr>
            <a:picLocks noChangeAspect="1" noChangeArrowheads="1"/>
          </p:cNvPicPr>
          <p:nvPr userDrawn="1"/>
        </p:nvPicPr>
        <p:blipFill>
          <a:blip r:embed="rId4">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4" name="cdtRectangle 115 Id57350"/>
          <p:cNvSpPr>
            <a:spLocks noGrp="1" noChangeArrowheads="1"/>
          </p:cNvSpPr>
          <p:nvPr>
            <p:ph type="ctrTitle"/>
            <p:custDataLst>
              <p:tags r:id="rId1"/>
            </p:custDataLst>
          </p:nvPr>
        </p:nvSpPr>
        <p:spPr bwMode="ltGray">
          <a:xfrm>
            <a:off x="626736" y="4877959"/>
            <a:ext cx="6476627" cy="924541"/>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216000" tIns="90000" rIns="216000" bIns="216000" anchor="b" anchorCtr="0">
            <a:spAutoFit/>
          </a:bodyPr>
          <a:lstStyle>
            <a:lvl1pPr>
              <a:defRPr sz="4000" smtClean="0">
                <a:solidFill>
                  <a:srgbClr val="FFFFFF"/>
                </a:solidFill>
                <a:latin typeface="Arial" pitchFamily="34" charset="0"/>
              </a:defRPr>
            </a:lvl1pPr>
          </a:lstStyle>
          <a:p>
            <a:r>
              <a:rPr lang="en-US"/>
              <a:t>Click to edit Master title style</a:t>
            </a:r>
            <a:endParaRPr lang="en-US" dirty="0"/>
          </a:p>
        </p:txBody>
      </p:sp>
      <p:sp>
        <p:nvSpPr>
          <p:cNvPr id="9" name="Textplatzhalter 57343"/>
          <p:cNvSpPr>
            <a:spLocks noGrp="1"/>
          </p:cNvSpPr>
          <p:nvPr>
            <p:ph type="body" sz="quarter" idx="12" hasCustomPrompt="1"/>
          </p:nvPr>
        </p:nvSpPr>
        <p:spPr>
          <a:xfrm>
            <a:off x="626736" y="5842800"/>
            <a:ext cx="6476627" cy="324000"/>
          </a:xfrm>
          <a:solidFill>
            <a:schemeClr val="bg1">
              <a:alpha val="85000"/>
            </a:schemeClr>
          </a:solidFill>
        </p:spPr>
        <p:txBody>
          <a:bodyPr lIns="216000" tIns="90000" rIns="216000" bIns="46800"/>
          <a:lstStyle>
            <a:lvl1pPr algn="l">
              <a:lnSpc>
                <a:spcPct val="100000"/>
              </a:lnSpc>
              <a:defRPr sz="1000" b="1" baseline="0">
                <a:latin typeface="Arial"/>
                <a:cs typeface="Arial"/>
              </a:defRPr>
            </a:lvl1pPr>
            <a:lvl2pPr marL="1588" indent="0">
              <a:buNone/>
              <a:defRPr/>
            </a:lvl2pPr>
          </a:lstStyle>
          <a:p>
            <a:pPr lvl="0"/>
            <a:r>
              <a:rPr lang="de-DE" dirty="0"/>
              <a:t>  </a:t>
            </a:r>
            <a:r>
              <a:rPr lang="de-DE" dirty="0" err="1"/>
              <a:t>Unrestricted</a:t>
            </a:r>
            <a:r>
              <a:rPr lang="de-DE" dirty="0"/>
              <a:t> © Siemens AG 2016      	     		       </a:t>
            </a:r>
            <a:r>
              <a:rPr lang="de-DE" dirty="0" err="1"/>
              <a:t>Realize</a:t>
            </a:r>
            <a:r>
              <a:rPr lang="de-DE" dirty="0"/>
              <a:t> </a:t>
            </a:r>
            <a:r>
              <a:rPr lang="de-DE" dirty="0" err="1"/>
              <a:t>innovation</a:t>
            </a:r>
            <a:r>
              <a:rPr lang="de-DE" dirty="0"/>
              <a:t>.</a:t>
            </a:r>
          </a:p>
        </p:txBody>
      </p:sp>
      <p:sp>
        <p:nvSpPr>
          <p:cNvPr id="31" name="cdtText Box 101 Id11"/>
          <p:cNvSpPr txBox="1">
            <a:spLocks noChangeArrowheads="1"/>
          </p:cNvSpPr>
          <p:nvPr userDrawn="1">
            <p:custDataLst>
              <p:tags r:id="rId2"/>
            </p:custDataLst>
          </p:nvPr>
        </p:nvSpPr>
        <p:spPr bwMode="auto">
          <a:xfrm>
            <a:off x="6096000" y="0"/>
            <a:ext cx="1587" cy="1588"/>
          </a:xfrm>
          <a:prstGeom prst="rect">
            <a:avLst/>
          </a:prstGeom>
          <a:noFill/>
          <a:ln>
            <a:noFill/>
          </a:ln>
          <a:effectLst/>
          <a:extLst>
            <a:ext uri="{909E8E84-426E-40dd-AFC4-6F175D3DCCD1}">
              <a14:hiddenFill xmlns="" xmlns:a14="http://schemas.microsoft.com/office/drawing/2010/main">
                <a:solidFill>
                  <a:srgbClr val="FF9900"/>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lIns="0" tIns="36000" rIns="0" bIns="0">
            <a:noAutofit/>
          </a:bodyPr>
          <a:lstStyle/>
          <a:p>
            <a:pPr algn="ctr"/>
            <a:endParaRPr lang="en-US" sz="1100" b="1" dirty="0">
              <a:solidFill>
                <a:srgbClr val="990000"/>
              </a:solidFill>
            </a:endParaRPr>
          </a:p>
        </p:txBody>
      </p:sp>
      <p:pic>
        <p:nvPicPr>
          <p:cNvPr id="33" name="Grafik 7"/>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9550775" y="324000"/>
            <a:ext cx="2158876" cy="913804"/>
          </a:xfrm>
          <a:prstGeom prst="rect">
            <a:avLst/>
          </a:prstGeom>
        </p:spPr>
      </p:pic>
      <p:grpSp>
        <p:nvGrpSpPr>
          <p:cNvPr id="57" name="Gruppieren 33"/>
          <p:cNvGrpSpPr/>
          <p:nvPr userDrawn="1"/>
        </p:nvGrpSpPr>
        <p:grpSpPr>
          <a:xfrm>
            <a:off x="-215888" y="-216000"/>
            <a:ext cx="12622226" cy="7290000"/>
            <a:chOff x="-216000" y="-216000"/>
            <a:chExt cx="12628800" cy="7290000"/>
          </a:xfrm>
        </p:grpSpPr>
        <p:cxnSp>
          <p:nvCxnSpPr>
            <p:cNvPr id="58" name="Gerade Verbindung 34"/>
            <p:cNvCxnSpPr/>
            <p:nvPr userDrawn="1"/>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59" name="Gerade Verbindung 35"/>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60" name="Gerade Verbindung 36"/>
            <p:cNvCxnSpPr/>
            <p:nvPr userDrawn="1"/>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61" name="Gerade Verbindung 37"/>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62" name="Gerade Verbindung 38"/>
            <p:cNvCxnSpPr/>
            <p:nvPr userDrawn="1"/>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63" name="Gerade Verbindung 39"/>
            <p:cNvCxnSpPr/>
            <p:nvPr userDrawn="1"/>
          </p:nvCxnSpPr>
          <p:spPr bwMode="auto">
            <a:xfrm rot="5400000">
              <a:off x="123228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64" name="Gerade Verbindung 40"/>
            <p:cNvCxnSpPr/>
            <p:nvPr userDrawn="1"/>
          </p:nvCxnSpPr>
          <p:spPr bwMode="auto">
            <a:xfrm rot="5400000">
              <a:off x="12322800" y="89107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65" name="Gerade Verbindung 41"/>
            <p:cNvCxnSpPr/>
            <p:nvPr userDrawn="1"/>
          </p:nvCxnSpPr>
          <p:spPr bwMode="auto">
            <a:xfrm rot="5400000">
              <a:off x="12322800" y="132277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66" name="Gerade Verbindung 42"/>
            <p:cNvCxnSpPr/>
            <p:nvPr userDrawn="1"/>
          </p:nvCxnSpPr>
          <p:spPr bwMode="auto">
            <a:xfrm rot="5400000">
              <a:off x="12322800" y="3625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67" name="Gerade Verbindung 43"/>
            <p:cNvCxnSpPr/>
            <p:nvPr userDrawn="1"/>
          </p:nvCxnSpPr>
          <p:spPr bwMode="auto">
            <a:xfrm rot="5400000">
              <a:off x="12322800" y="37656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68" name="Gerade Verbindung 44"/>
            <p:cNvCxnSpPr/>
            <p:nvPr userDrawn="1"/>
          </p:nvCxnSpPr>
          <p:spPr bwMode="auto">
            <a:xfrm rot="5400000">
              <a:off x="12322800" y="607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69" name="Gerade Verbindung 45"/>
            <p:cNvCxnSpPr/>
            <p:nvPr userDrawn="1"/>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70" name="Gerade Verbindung 46"/>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71" name="Gerade Verbindung 47"/>
            <p:cNvCxnSpPr/>
            <p:nvPr userDrawn="1"/>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72" name="Gerade Verbindung 48"/>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73" name="Gerade Verbindung 49"/>
            <p:cNvCxnSpPr/>
            <p:nvPr userDrawn="1"/>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74" name="Gerade Verbindung 50"/>
            <p:cNvCxnSpPr/>
            <p:nvPr userDrawn="1"/>
          </p:nvCxnSpPr>
          <p:spPr bwMode="auto">
            <a:xfrm rot="5400000">
              <a:off x="-1260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75" name="Gerade Verbindung 51"/>
            <p:cNvCxnSpPr/>
            <p:nvPr userDrawn="1"/>
          </p:nvCxnSpPr>
          <p:spPr bwMode="auto">
            <a:xfrm rot="5400000">
              <a:off x="-126000" y="89107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76" name="Gerade Verbindung 52"/>
            <p:cNvCxnSpPr/>
            <p:nvPr userDrawn="1"/>
          </p:nvCxnSpPr>
          <p:spPr bwMode="auto">
            <a:xfrm rot="5400000">
              <a:off x="-126000" y="132277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77" name="Gerade Verbindung 53"/>
            <p:cNvCxnSpPr/>
            <p:nvPr userDrawn="1"/>
          </p:nvCxnSpPr>
          <p:spPr bwMode="auto">
            <a:xfrm rot="5400000">
              <a:off x="-126000" y="3625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78" name="Gerade Verbindung 54"/>
            <p:cNvCxnSpPr/>
            <p:nvPr userDrawn="1"/>
          </p:nvCxnSpPr>
          <p:spPr bwMode="auto">
            <a:xfrm rot="5400000">
              <a:off x="-126000" y="37656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79" name="Gerade Verbindung 55"/>
            <p:cNvCxnSpPr/>
            <p:nvPr userDrawn="1"/>
          </p:nvCxnSpPr>
          <p:spPr bwMode="auto">
            <a:xfrm rot="5400000">
              <a:off x="-126000" y="607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grpSp>
    </p:spTree>
    <p:extLst>
      <p:ext uri="{BB962C8B-B14F-4D97-AF65-F5344CB8AC3E}">
        <p14:creationId xmlns:p14="http://schemas.microsoft.com/office/powerpoint/2010/main" val="235084122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preserve="1">
  <p:cSld name="Title Slide">
    <p:bg>
      <p:bgRef idx="1002">
        <a:schemeClr val="bg1"/>
      </p:bgRef>
    </p:bg>
    <p:spTree>
      <p:nvGrpSpPr>
        <p:cNvPr id="1" name=""/>
        <p:cNvGrpSpPr/>
        <p:nvPr/>
      </p:nvGrpSpPr>
      <p:grpSpPr>
        <a:xfrm>
          <a:off x="0" y="0"/>
          <a:ext cx="0" cy="0"/>
          <a:chOff x="0" y="0"/>
          <a:chExt cx="0" cy="0"/>
        </a:xfrm>
      </p:grpSpPr>
      <p:sp>
        <p:nvSpPr>
          <p:cNvPr id="8" name="Title 7"/>
          <p:cNvSpPr>
            <a:spLocks noGrp="1"/>
          </p:cNvSpPr>
          <p:nvPr>
            <p:ph type="ctrTitle"/>
          </p:nvPr>
        </p:nvSpPr>
        <p:spPr>
          <a:xfrm>
            <a:off x="1719385" y="1787770"/>
            <a:ext cx="9144000" cy="990600"/>
          </a:xfrm>
        </p:spPr>
        <p:txBody>
          <a:bodyPr anchor="t"/>
          <a:lstStyle>
            <a:lvl1pPr algn="ctr">
              <a:defRPr sz="3200">
                <a:solidFill>
                  <a:schemeClr val="tx1"/>
                </a:solidFill>
              </a:defRPr>
            </a:lvl1pPr>
          </a:lstStyle>
          <a:p>
            <a:r>
              <a:rPr lang="en-US"/>
              <a:t>Click to edit Master title style</a:t>
            </a:r>
            <a:endParaRPr lang="en-US" dirty="0"/>
          </a:p>
        </p:txBody>
      </p:sp>
      <p:pic>
        <p:nvPicPr>
          <p:cNvPr id="13" name="Picture 10" descr="RedCedar_1Layer_Logo.png                                       007C439EMacintosh HD                   BF690962:"/>
          <p:cNvPicPr>
            <a:picLocks noChangeAspect="1" noChangeArrowheads="1"/>
          </p:cNvPicPr>
          <p:nvPr/>
        </p:nvPicPr>
        <p:blipFill>
          <a:blip r:embed="rId2" cstate="print"/>
          <a:srcRect/>
          <a:stretch>
            <a:fillRect/>
          </a:stretch>
        </p:blipFill>
        <p:spPr bwMode="auto">
          <a:xfrm>
            <a:off x="9103784" y="487363"/>
            <a:ext cx="2336800" cy="569912"/>
          </a:xfrm>
          <a:prstGeom prst="rect">
            <a:avLst/>
          </a:prstGeom>
          <a:noFill/>
          <a:ln w="9525">
            <a:noFill/>
            <a:miter lim="800000"/>
            <a:headEnd/>
            <a:tailEnd/>
          </a:ln>
        </p:spPr>
      </p:pic>
    </p:spTree>
    <p:extLst>
      <p:ext uri="{BB962C8B-B14F-4D97-AF65-F5344CB8AC3E}">
        <p14:creationId xmlns:p14="http://schemas.microsoft.com/office/powerpoint/2010/main" val="4267875851"/>
      </p:ext>
    </p:extLst>
  </p:cSld>
  <p:clrMapOvr>
    <a:overrideClrMapping bg1="lt1" tx1="dk1" bg2="lt2" tx2="dk2" accent1="accent1" accent2="accent2" accent3="accent3" accent4="accent4" accent5="accent5" accent6="accent6" hlink="hlink" folHlink="folHlink"/>
  </p:clrMapOvr>
  <p:hf hdr="0" ftr="0" dt="0"/>
</p:sldLayout>
</file>

<file path=ppt/slideLayouts/slideLayout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8" name="Content Placeholder 7"/>
          <p:cNvSpPr>
            <a:spLocks noGrp="1"/>
          </p:cNvSpPr>
          <p:nvPr>
            <p:ph sz="quarter" idx="1"/>
          </p:nvPr>
        </p:nvSpPr>
        <p:spPr>
          <a:xfrm>
            <a:off x="609600" y="1219200"/>
            <a:ext cx="10972800" cy="49377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p:cNvSpPr>
            <a:spLocks noGrp="1"/>
          </p:cNvSpPr>
          <p:nvPr>
            <p:ph type="sldNum" sz="quarter" idx="12"/>
          </p:nvPr>
        </p:nvSpPr>
        <p:spPr>
          <a:xfrm>
            <a:off x="817033" y="6505576"/>
            <a:ext cx="2641600" cy="365125"/>
          </a:xfrm>
        </p:spPr>
        <p:txBody>
          <a:bodyPr/>
          <a:lstStyle>
            <a:lvl1pPr>
              <a:defRPr/>
            </a:lvl1pPr>
          </a:lstStyle>
          <a:p>
            <a:pPr>
              <a:defRPr/>
            </a:pPr>
            <a:fld id="{996D6B60-A9FB-4400-879D-22CDC33AA5C0}" type="slidenum">
              <a:rPr lang="en-US" smtClean="0"/>
              <a:pPr>
                <a:defRPr/>
              </a:pPr>
              <a:t>‹#›</a:t>
            </a:fld>
            <a:endParaRPr lang="en-US" dirty="0"/>
          </a:p>
        </p:txBody>
      </p:sp>
    </p:spTree>
    <p:extLst>
      <p:ext uri="{BB962C8B-B14F-4D97-AF65-F5344CB8AC3E}">
        <p14:creationId xmlns:p14="http://schemas.microsoft.com/office/powerpoint/2010/main" val="2956041690"/>
      </p:ext>
    </p:extLst>
  </p:cSld>
  <p:clrMapOvr>
    <a:masterClrMapping/>
  </p:clrMapOvr>
  <p:hf hdr="0" ftr="0" dt="0"/>
</p:sldLayout>
</file>

<file path=ppt/slideLayouts/slideLayout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0" y="228600"/>
            <a:ext cx="10972800" cy="914400"/>
          </a:xfrm>
        </p:spPr>
        <p:txBody>
          <a:bodyPr/>
          <a:lstStyle/>
          <a:p>
            <a:r>
              <a:rPr lang="en-US"/>
              <a:t>Click to edit Master title style</a:t>
            </a:r>
          </a:p>
        </p:txBody>
      </p:sp>
      <p:sp>
        <p:nvSpPr>
          <p:cNvPr id="9" name="Content Placeholder 8"/>
          <p:cNvSpPr>
            <a:spLocks noGrp="1"/>
          </p:cNvSpPr>
          <p:nvPr>
            <p:ph sz="quarter" idx="1"/>
          </p:nvPr>
        </p:nvSpPr>
        <p:spPr>
          <a:xfrm>
            <a:off x="609600" y="1219200"/>
            <a:ext cx="5388864" cy="49377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6176264" y="1216152"/>
            <a:ext cx="5388864" cy="49377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8534401" y="6356351"/>
            <a:ext cx="3052233" cy="365125"/>
          </a:xfrm>
          <a:prstGeom prst="rect">
            <a:avLst/>
          </a:prstGeom>
        </p:spPr>
        <p:txBody>
          <a:bodyPr/>
          <a:lstStyle>
            <a:lvl1pPr>
              <a:defRPr/>
            </a:lvl1pPr>
          </a:lstStyle>
          <a:p>
            <a:pPr>
              <a:defRPr/>
            </a:pPr>
            <a:fld id="{4ED44C8C-1811-4A75-9F77-3561C7F82BEA}" type="datetimeFigureOut">
              <a:rPr lang="en-US" smtClean="0"/>
              <a:pPr>
                <a:defRPr/>
              </a:pPr>
              <a:t>4/7/2019</a:t>
            </a:fld>
            <a:endParaRPr lang="en-US" dirty="0"/>
          </a:p>
        </p:txBody>
      </p:sp>
      <p:sp>
        <p:nvSpPr>
          <p:cNvPr id="6" name="Footer Placeholder 5"/>
          <p:cNvSpPr>
            <a:spLocks noGrp="1"/>
          </p:cNvSpPr>
          <p:nvPr>
            <p:ph type="ftr" sz="quarter" idx="11"/>
          </p:nvPr>
        </p:nvSpPr>
        <p:spPr>
          <a:xfrm>
            <a:off x="3865033" y="6356351"/>
            <a:ext cx="4673600" cy="365125"/>
          </a:xfrm>
          <a:prstGeom prst="rect">
            <a:avLst/>
          </a:prstGeom>
        </p:spPr>
        <p:txBody>
          <a:bodyPr/>
          <a:lstStyle>
            <a:lvl1pPr>
              <a:defRPr/>
            </a:lvl1pPr>
          </a:lstStyle>
          <a:p>
            <a:pPr>
              <a:defRPr/>
            </a:pPr>
            <a:endParaRPr lang="en-US" dirty="0"/>
          </a:p>
        </p:txBody>
      </p:sp>
      <p:sp>
        <p:nvSpPr>
          <p:cNvPr id="7" name="Slide Number Placeholder 6"/>
          <p:cNvSpPr>
            <a:spLocks noGrp="1"/>
          </p:cNvSpPr>
          <p:nvPr>
            <p:ph type="sldNum" sz="quarter" idx="12"/>
          </p:nvPr>
        </p:nvSpPr>
        <p:spPr/>
        <p:txBody>
          <a:bodyPr/>
          <a:lstStyle>
            <a:lvl1pPr>
              <a:defRPr/>
            </a:lvl1pPr>
          </a:lstStyle>
          <a:p>
            <a:pPr>
              <a:defRPr/>
            </a:pPr>
            <a:fld id="{082E4007-E627-41B1-A976-65AA78181A2A}" type="slidenum">
              <a:rPr lang="en-US" smtClean="0"/>
              <a:pPr>
                <a:defRPr/>
              </a:pPr>
              <a:t>‹#›</a:t>
            </a:fld>
            <a:endParaRPr lang="en-US" dirty="0"/>
          </a:p>
        </p:txBody>
      </p:sp>
    </p:spTree>
    <p:extLst>
      <p:ext uri="{BB962C8B-B14F-4D97-AF65-F5344CB8AC3E}">
        <p14:creationId xmlns:p14="http://schemas.microsoft.com/office/powerpoint/2010/main" val="4007402135"/>
      </p:ext>
    </p:extLst>
  </p:cSld>
  <p:clrMapOvr>
    <a:masterClrMapping/>
  </p:clrMapOvr>
  <p:hf hdr="0" ftr="0" dt="0"/>
</p:sldLayout>
</file>

<file path=ppt/slideLayouts/slideLayout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28600"/>
            <a:ext cx="10972800" cy="914400"/>
          </a:xfrm>
        </p:spPr>
        <p:txBody>
          <a:bodyPr anchor="ctr"/>
          <a:lstStyle>
            <a:lvl1pPr>
              <a:defRPr/>
            </a:lvl1pPr>
          </a:lstStyle>
          <a:p>
            <a:r>
              <a:rPr lang="en-US"/>
              <a:t>Click to edit Master title style</a:t>
            </a:r>
          </a:p>
        </p:txBody>
      </p:sp>
      <p:sp>
        <p:nvSpPr>
          <p:cNvPr id="3" name="Text Placeholder 2"/>
          <p:cNvSpPr>
            <a:spLocks noGrp="1"/>
          </p:cNvSpPr>
          <p:nvPr>
            <p:ph type="body" idx="1"/>
          </p:nvPr>
        </p:nvSpPr>
        <p:spPr>
          <a:xfrm>
            <a:off x="609600" y="1285875"/>
            <a:ext cx="5386917" cy="685800"/>
          </a:xfrm>
          <a:noFill/>
          <a:ln>
            <a:noFill/>
          </a:ln>
        </p:spPr>
        <p:txBody>
          <a:bodyPr anchor="b">
            <a:noAutofit/>
          </a:bodyPr>
          <a:lstStyle>
            <a:lvl1pPr marL="0" indent="0">
              <a:buNone/>
              <a:defRPr sz="2400" b="1">
                <a:solidFill>
                  <a:schemeClr val="accent2"/>
                </a:solidFill>
              </a:defRPr>
            </a:lvl1pPr>
            <a:lvl2pPr>
              <a:buNone/>
              <a:defRPr sz="2000" b="1"/>
            </a:lvl2pPr>
            <a:lvl3pPr>
              <a:buNone/>
              <a:defRPr sz="1800" b="1"/>
            </a:lvl3pPr>
            <a:lvl4pPr>
              <a:buNone/>
              <a:defRPr sz="1600" b="1"/>
            </a:lvl4pPr>
            <a:lvl5pPr>
              <a:buNone/>
              <a:defRPr sz="1600" b="1"/>
            </a:lvl5pPr>
          </a:lstStyle>
          <a:p>
            <a:pPr lvl="0"/>
            <a:r>
              <a:rPr lang="en-US"/>
              <a:t>Click to edit Master text styles</a:t>
            </a:r>
          </a:p>
        </p:txBody>
      </p:sp>
      <p:sp>
        <p:nvSpPr>
          <p:cNvPr id="4" name="Text Placeholder 3"/>
          <p:cNvSpPr>
            <a:spLocks noGrp="1"/>
          </p:cNvSpPr>
          <p:nvPr>
            <p:ph type="body" sz="half" idx="3"/>
          </p:nvPr>
        </p:nvSpPr>
        <p:spPr>
          <a:xfrm>
            <a:off x="6197601" y="1295400"/>
            <a:ext cx="5389033" cy="685800"/>
          </a:xfrm>
          <a:noFill/>
          <a:ln>
            <a:noFill/>
          </a:ln>
        </p:spPr>
        <p:txBody>
          <a:bodyPr anchor="b"/>
          <a:lstStyle>
            <a:lvl1pPr marL="0" indent="0">
              <a:buNone/>
              <a:defRPr sz="2400" b="1">
                <a:solidFill>
                  <a:schemeClr val="accent2"/>
                </a:solidFill>
              </a:defRPr>
            </a:lvl1pPr>
            <a:lvl2pPr>
              <a:buNone/>
              <a:defRPr sz="2000" b="1"/>
            </a:lvl2pPr>
            <a:lvl3pPr>
              <a:buNone/>
              <a:defRPr sz="1800" b="1"/>
            </a:lvl3pPr>
            <a:lvl4pPr>
              <a:buNone/>
              <a:defRPr sz="1600" b="1"/>
            </a:lvl4pPr>
            <a:lvl5pPr>
              <a:buNone/>
              <a:defRPr sz="1600" b="1"/>
            </a:lvl5pPr>
          </a:lstStyle>
          <a:p>
            <a:pPr lvl="0"/>
            <a:r>
              <a:rPr lang="en-US"/>
              <a:t>Click to edit Master text styles</a:t>
            </a:r>
          </a:p>
        </p:txBody>
      </p:sp>
      <p:sp>
        <p:nvSpPr>
          <p:cNvPr id="11" name="Content Placeholder 10"/>
          <p:cNvSpPr>
            <a:spLocks noGrp="1"/>
          </p:cNvSpPr>
          <p:nvPr>
            <p:ph sz="quarter" idx="2"/>
          </p:nvPr>
        </p:nvSpPr>
        <p:spPr>
          <a:xfrm>
            <a:off x="609600" y="2133600"/>
            <a:ext cx="5384800" cy="4038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6197600" y="2133600"/>
            <a:ext cx="5384800" cy="4038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8534401" y="6356351"/>
            <a:ext cx="3052233" cy="365125"/>
          </a:xfrm>
          <a:prstGeom prst="rect">
            <a:avLst/>
          </a:prstGeom>
        </p:spPr>
        <p:txBody>
          <a:bodyPr/>
          <a:lstStyle>
            <a:lvl1pPr>
              <a:defRPr/>
            </a:lvl1pPr>
          </a:lstStyle>
          <a:p>
            <a:pPr>
              <a:defRPr/>
            </a:pPr>
            <a:fld id="{FF0FB377-716D-42C7-81D2-E218F2897330}" type="datetimeFigureOut">
              <a:rPr lang="en-US" smtClean="0"/>
              <a:pPr>
                <a:defRPr/>
              </a:pPr>
              <a:t>4/7/2019</a:t>
            </a:fld>
            <a:endParaRPr lang="en-US" dirty="0"/>
          </a:p>
        </p:txBody>
      </p:sp>
      <p:sp>
        <p:nvSpPr>
          <p:cNvPr id="8" name="Footer Placeholder 7"/>
          <p:cNvSpPr>
            <a:spLocks noGrp="1"/>
          </p:cNvSpPr>
          <p:nvPr>
            <p:ph type="ftr" sz="quarter" idx="11"/>
          </p:nvPr>
        </p:nvSpPr>
        <p:spPr>
          <a:xfrm>
            <a:off x="3865033" y="6356351"/>
            <a:ext cx="4673600" cy="365125"/>
          </a:xfrm>
          <a:prstGeom prst="rect">
            <a:avLst/>
          </a:prstGeom>
        </p:spPr>
        <p:txBody>
          <a:bodyPr/>
          <a:lstStyle>
            <a:lvl1pPr>
              <a:defRPr/>
            </a:lvl1pPr>
          </a:lstStyle>
          <a:p>
            <a:pPr>
              <a:defRPr/>
            </a:pPr>
            <a:endParaRPr lang="en-US" dirty="0"/>
          </a:p>
        </p:txBody>
      </p:sp>
      <p:sp>
        <p:nvSpPr>
          <p:cNvPr id="9" name="Slide Number Placeholder 8"/>
          <p:cNvSpPr>
            <a:spLocks noGrp="1"/>
          </p:cNvSpPr>
          <p:nvPr>
            <p:ph type="sldNum" sz="quarter" idx="12"/>
          </p:nvPr>
        </p:nvSpPr>
        <p:spPr/>
        <p:txBody>
          <a:bodyPr/>
          <a:lstStyle>
            <a:lvl1pPr>
              <a:defRPr/>
            </a:lvl1pPr>
          </a:lstStyle>
          <a:p>
            <a:pPr>
              <a:defRPr/>
            </a:pPr>
            <a:fld id="{2EE8296C-8995-4461-8054-209E2B5E7B09}" type="slidenum">
              <a:rPr lang="en-US" smtClean="0"/>
              <a:pPr>
                <a:defRPr/>
              </a:pPr>
              <a:t>‹#›</a:t>
            </a:fld>
            <a:endParaRPr lang="en-US" dirty="0"/>
          </a:p>
        </p:txBody>
      </p:sp>
    </p:spTree>
    <p:extLst>
      <p:ext uri="{BB962C8B-B14F-4D97-AF65-F5344CB8AC3E}">
        <p14:creationId xmlns:p14="http://schemas.microsoft.com/office/powerpoint/2010/main" val="231075419"/>
      </p:ext>
    </p:extLst>
  </p:cSld>
  <p:clrMapOvr>
    <a:masterClrMapping/>
  </p:clrMapOvr>
  <p:hf hdr="0" ftr="0" dt="0"/>
</p:sldLayout>
</file>

<file path=ppt/slideLayouts/slideLayout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3" name="Isosceles Triangle 2"/>
          <p:cNvSpPr>
            <a:spLocks noChangeAspect="1"/>
          </p:cNvSpPr>
          <p:nvPr/>
        </p:nvSpPr>
        <p:spPr>
          <a:xfrm rot="5400000">
            <a:off x="590550" y="6447367"/>
            <a:ext cx="190500" cy="160867"/>
          </a:xfrm>
          <a:prstGeom prst="triangle">
            <a:avLst>
              <a:gd name="adj" fmla="val 50000"/>
            </a:avLst>
          </a:prstGeom>
          <a:solidFill>
            <a:schemeClr val="accent2"/>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dirty="0"/>
          </a:p>
        </p:txBody>
      </p:sp>
      <p:sp>
        <p:nvSpPr>
          <p:cNvPr id="2" name="Title 1"/>
          <p:cNvSpPr>
            <a:spLocks noGrp="1"/>
          </p:cNvSpPr>
          <p:nvPr>
            <p:ph type="title"/>
          </p:nvPr>
        </p:nvSpPr>
        <p:spPr>
          <a:xfrm>
            <a:off x="609600" y="228600"/>
            <a:ext cx="10972800" cy="914400"/>
          </a:xfrm>
        </p:spPr>
        <p:txBody>
          <a:bodyPr/>
          <a:lstStyle/>
          <a:p>
            <a:r>
              <a:rPr lang="en-US"/>
              <a:t>Click to edit Master title style</a:t>
            </a:r>
          </a:p>
        </p:txBody>
      </p:sp>
      <p:sp>
        <p:nvSpPr>
          <p:cNvPr id="4" name="Date Placeholder 2"/>
          <p:cNvSpPr>
            <a:spLocks noGrp="1"/>
          </p:cNvSpPr>
          <p:nvPr>
            <p:ph type="dt" sz="half" idx="10"/>
          </p:nvPr>
        </p:nvSpPr>
        <p:spPr>
          <a:xfrm>
            <a:off x="8534401" y="6356351"/>
            <a:ext cx="3052233" cy="365125"/>
          </a:xfrm>
          <a:prstGeom prst="rect">
            <a:avLst/>
          </a:prstGeom>
        </p:spPr>
        <p:txBody>
          <a:bodyPr/>
          <a:lstStyle>
            <a:lvl1pPr>
              <a:defRPr/>
            </a:lvl1pPr>
          </a:lstStyle>
          <a:p>
            <a:pPr>
              <a:defRPr/>
            </a:pPr>
            <a:fld id="{F89D7060-379D-4BE0-9F36-020207540C60}" type="datetimeFigureOut">
              <a:rPr lang="en-US" smtClean="0"/>
              <a:pPr>
                <a:defRPr/>
              </a:pPr>
              <a:t>4/7/2019</a:t>
            </a:fld>
            <a:endParaRPr lang="en-US" dirty="0"/>
          </a:p>
        </p:txBody>
      </p:sp>
      <p:sp>
        <p:nvSpPr>
          <p:cNvPr id="5" name="Footer Placeholder 3"/>
          <p:cNvSpPr>
            <a:spLocks noGrp="1"/>
          </p:cNvSpPr>
          <p:nvPr>
            <p:ph type="ftr" sz="quarter" idx="11"/>
          </p:nvPr>
        </p:nvSpPr>
        <p:spPr>
          <a:xfrm>
            <a:off x="3865033" y="6356351"/>
            <a:ext cx="4673600" cy="365125"/>
          </a:xfrm>
          <a:prstGeom prst="rect">
            <a:avLst/>
          </a:prstGeom>
        </p:spPr>
        <p:txBody>
          <a:bodyPr/>
          <a:lstStyle>
            <a:lvl1pPr>
              <a:defRPr/>
            </a:lvl1pPr>
          </a:lstStyle>
          <a:p>
            <a:pPr>
              <a:defRPr/>
            </a:pPr>
            <a:endParaRPr lang="en-US" dirty="0"/>
          </a:p>
        </p:txBody>
      </p:sp>
      <p:sp>
        <p:nvSpPr>
          <p:cNvPr id="6" name="Slide Number Placeholder 4"/>
          <p:cNvSpPr>
            <a:spLocks noGrp="1"/>
          </p:cNvSpPr>
          <p:nvPr>
            <p:ph type="sldNum" sz="quarter" idx="12"/>
          </p:nvPr>
        </p:nvSpPr>
        <p:spPr/>
        <p:txBody>
          <a:bodyPr/>
          <a:lstStyle>
            <a:lvl1pPr>
              <a:defRPr/>
            </a:lvl1pPr>
          </a:lstStyle>
          <a:p>
            <a:pPr>
              <a:defRPr/>
            </a:pPr>
            <a:fld id="{08F86613-03CD-4959-B810-157497763D81}" type="slidenum">
              <a:rPr lang="en-US" smtClean="0"/>
              <a:pPr>
                <a:defRPr/>
              </a:pPr>
              <a:t>‹#›</a:t>
            </a:fld>
            <a:endParaRPr lang="en-US" dirty="0"/>
          </a:p>
        </p:txBody>
      </p:sp>
    </p:spTree>
    <p:extLst>
      <p:ext uri="{BB962C8B-B14F-4D97-AF65-F5344CB8AC3E}">
        <p14:creationId xmlns:p14="http://schemas.microsoft.com/office/powerpoint/2010/main" val="2464541057"/>
      </p:ext>
    </p:extLst>
  </p:cSld>
  <p:clrMapOvr>
    <a:masterClrMapping/>
  </p:clrMapOvr>
  <p:hf hdr="0" ftr="0" dt="0"/>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Straight Connector 1"/>
          <p:cNvSpPr>
            <a:spLocks noChangeShapeType="1"/>
          </p:cNvSpPr>
          <p:nvPr/>
        </p:nvSpPr>
        <p:spPr bwMode="auto">
          <a:xfrm>
            <a:off x="609600" y="6353175"/>
            <a:ext cx="10972800" cy="0"/>
          </a:xfrm>
          <a:prstGeom prst="line">
            <a:avLst/>
          </a:prstGeom>
          <a:noFill/>
          <a:ln w="9525" cap="flat" cmpd="sng" algn="ctr">
            <a:solidFill>
              <a:schemeClr val="accent2"/>
            </a:solidFill>
            <a:prstDash val="dash"/>
            <a:round/>
            <a:headEnd type="none" w="med" len="med"/>
            <a:tailEnd type="none" w="med" len="med"/>
          </a:ln>
          <a:effectLst/>
        </p:spPr>
        <p:txBody>
          <a:bodyPr/>
          <a:lstStyle/>
          <a:p>
            <a:pPr>
              <a:defRPr/>
            </a:pPr>
            <a:endParaRPr lang="en-US" sz="1800" dirty="0"/>
          </a:p>
        </p:txBody>
      </p:sp>
      <p:sp>
        <p:nvSpPr>
          <p:cNvPr id="3" name="Isosceles Triangle 2"/>
          <p:cNvSpPr>
            <a:spLocks noChangeAspect="1"/>
          </p:cNvSpPr>
          <p:nvPr/>
        </p:nvSpPr>
        <p:spPr>
          <a:xfrm rot="5400000">
            <a:off x="590550" y="6447367"/>
            <a:ext cx="190500" cy="160867"/>
          </a:xfrm>
          <a:prstGeom prst="triangle">
            <a:avLst>
              <a:gd name="adj" fmla="val 50000"/>
            </a:avLst>
          </a:prstGeom>
          <a:solidFill>
            <a:schemeClr val="accent2"/>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dirty="0"/>
          </a:p>
        </p:txBody>
      </p:sp>
      <p:sp>
        <p:nvSpPr>
          <p:cNvPr id="4" name="Date Placeholder 1"/>
          <p:cNvSpPr>
            <a:spLocks noGrp="1"/>
          </p:cNvSpPr>
          <p:nvPr>
            <p:ph type="dt" sz="half" idx="10"/>
          </p:nvPr>
        </p:nvSpPr>
        <p:spPr>
          <a:xfrm>
            <a:off x="8534401" y="6356351"/>
            <a:ext cx="3052233" cy="365125"/>
          </a:xfrm>
          <a:prstGeom prst="rect">
            <a:avLst/>
          </a:prstGeom>
        </p:spPr>
        <p:txBody>
          <a:bodyPr/>
          <a:lstStyle>
            <a:lvl1pPr>
              <a:defRPr/>
            </a:lvl1pPr>
          </a:lstStyle>
          <a:p>
            <a:pPr>
              <a:defRPr/>
            </a:pPr>
            <a:fld id="{603CD816-03AD-4B00-8D8D-13BABC383666}" type="datetimeFigureOut">
              <a:rPr lang="en-US" smtClean="0"/>
              <a:pPr>
                <a:defRPr/>
              </a:pPr>
              <a:t>4/7/2019</a:t>
            </a:fld>
            <a:endParaRPr lang="en-US" dirty="0"/>
          </a:p>
        </p:txBody>
      </p:sp>
      <p:sp>
        <p:nvSpPr>
          <p:cNvPr id="5" name="Footer Placeholder 2"/>
          <p:cNvSpPr>
            <a:spLocks noGrp="1"/>
          </p:cNvSpPr>
          <p:nvPr>
            <p:ph type="ftr" sz="quarter" idx="11"/>
          </p:nvPr>
        </p:nvSpPr>
        <p:spPr>
          <a:xfrm>
            <a:off x="3865033" y="6356351"/>
            <a:ext cx="4673600" cy="365125"/>
          </a:xfrm>
          <a:prstGeom prst="rect">
            <a:avLst/>
          </a:prstGeom>
        </p:spPr>
        <p:txBody>
          <a:bodyPr/>
          <a:lstStyle>
            <a:lvl1pPr>
              <a:defRPr/>
            </a:lvl1pPr>
          </a:lstStyle>
          <a:p>
            <a:pPr>
              <a:defRPr/>
            </a:pPr>
            <a:endParaRPr lang="en-US" dirty="0"/>
          </a:p>
        </p:txBody>
      </p:sp>
      <p:sp>
        <p:nvSpPr>
          <p:cNvPr id="6" name="Slide Number Placeholder 3"/>
          <p:cNvSpPr>
            <a:spLocks noGrp="1"/>
          </p:cNvSpPr>
          <p:nvPr>
            <p:ph type="sldNum" sz="quarter" idx="12"/>
          </p:nvPr>
        </p:nvSpPr>
        <p:spPr/>
        <p:txBody>
          <a:bodyPr/>
          <a:lstStyle>
            <a:lvl1pPr>
              <a:defRPr/>
            </a:lvl1pPr>
          </a:lstStyle>
          <a:p>
            <a:pPr>
              <a:defRPr/>
            </a:pPr>
            <a:fld id="{BA7B3724-4AEE-48E0-859F-B78A9427689B}" type="slidenum">
              <a:rPr lang="en-US" smtClean="0"/>
              <a:pPr>
                <a:defRPr/>
              </a:pPr>
              <a:t>‹#›</a:t>
            </a:fld>
            <a:endParaRPr lang="en-US" dirty="0"/>
          </a:p>
        </p:txBody>
      </p:sp>
    </p:spTree>
    <p:extLst>
      <p:ext uri="{BB962C8B-B14F-4D97-AF65-F5344CB8AC3E}">
        <p14:creationId xmlns:p14="http://schemas.microsoft.com/office/powerpoint/2010/main" val="2679981369"/>
      </p:ext>
    </p:extLst>
  </p:cSld>
  <p:clrMapOvr>
    <a:masterClrMapping/>
  </p:clrMapOvr>
  <p:hf hdr="0" ftr="0" dt="0"/>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5" name="Straight Connector 4"/>
          <p:cNvSpPr>
            <a:spLocks noChangeShapeType="1"/>
          </p:cNvSpPr>
          <p:nvPr/>
        </p:nvSpPr>
        <p:spPr bwMode="auto">
          <a:xfrm>
            <a:off x="609600" y="6353175"/>
            <a:ext cx="10972800" cy="0"/>
          </a:xfrm>
          <a:prstGeom prst="line">
            <a:avLst/>
          </a:prstGeom>
          <a:noFill/>
          <a:ln w="9525" cap="flat" cmpd="sng" algn="ctr">
            <a:solidFill>
              <a:schemeClr val="accent2"/>
            </a:solidFill>
            <a:prstDash val="dash"/>
            <a:round/>
            <a:headEnd type="none" w="med" len="med"/>
            <a:tailEnd type="none" w="med" len="med"/>
          </a:ln>
          <a:effectLst/>
        </p:spPr>
        <p:txBody>
          <a:bodyPr/>
          <a:lstStyle/>
          <a:p>
            <a:pPr>
              <a:defRPr/>
            </a:pPr>
            <a:endParaRPr lang="en-US" sz="1800" dirty="0"/>
          </a:p>
        </p:txBody>
      </p:sp>
      <p:sp>
        <p:nvSpPr>
          <p:cNvPr id="6" name="Straight Connector 5"/>
          <p:cNvSpPr>
            <a:spLocks noChangeShapeType="1"/>
          </p:cNvSpPr>
          <p:nvPr/>
        </p:nvSpPr>
        <p:spPr bwMode="auto">
          <a:xfrm rot="5400000">
            <a:off x="5220229" y="3324226"/>
            <a:ext cx="6035675" cy="0"/>
          </a:xfrm>
          <a:prstGeom prst="line">
            <a:avLst/>
          </a:prstGeom>
          <a:noFill/>
          <a:ln w="9525" cap="flat" cmpd="sng" algn="ctr">
            <a:solidFill>
              <a:schemeClr val="accent2"/>
            </a:solidFill>
            <a:prstDash val="dash"/>
            <a:round/>
            <a:headEnd type="none" w="med" len="med"/>
            <a:tailEnd type="none" w="med" len="med"/>
          </a:ln>
          <a:effectLst/>
        </p:spPr>
        <p:txBody>
          <a:bodyPr/>
          <a:lstStyle/>
          <a:p>
            <a:pPr>
              <a:defRPr/>
            </a:pPr>
            <a:endParaRPr lang="en-US" sz="1800" dirty="0"/>
          </a:p>
        </p:txBody>
      </p:sp>
      <p:sp>
        <p:nvSpPr>
          <p:cNvPr id="7" name="Isosceles Triangle 6"/>
          <p:cNvSpPr>
            <a:spLocks noChangeAspect="1"/>
          </p:cNvSpPr>
          <p:nvPr/>
        </p:nvSpPr>
        <p:spPr>
          <a:xfrm rot="5400000">
            <a:off x="590550" y="6447367"/>
            <a:ext cx="190500" cy="160867"/>
          </a:xfrm>
          <a:prstGeom prst="triangle">
            <a:avLst>
              <a:gd name="adj" fmla="val 50000"/>
            </a:avLst>
          </a:prstGeom>
          <a:solidFill>
            <a:schemeClr val="accent2"/>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dirty="0"/>
          </a:p>
        </p:txBody>
      </p:sp>
      <p:sp>
        <p:nvSpPr>
          <p:cNvPr id="2" name="Title 1"/>
          <p:cNvSpPr>
            <a:spLocks noGrp="1"/>
          </p:cNvSpPr>
          <p:nvPr>
            <p:ph type="title"/>
          </p:nvPr>
        </p:nvSpPr>
        <p:spPr>
          <a:xfrm>
            <a:off x="8432800" y="304800"/>
            <a:ext cx="3352800" cy="838200"/>
          </a:xfrm>
        </p:spPr>
        <p:txBody>
          <a:bodyPr>
            <a:noAutofit/>
          </a:bodyPr>
          <a:lstStyle>
            <a:lvl1pPr algn="l">
              <a:buNone/>
              <a:defRPr sz="2000" b="1">
                <a:solidFill>
                  <a:schemeClr val="tx2"/>
                </a:solidFill>
                <a:latin typeface="+mn-lt"/>
                <a:ea typeface="+mn-ea"/>
                <a:cs typeface="+mn-cs"/>
              </a:defRPr>
            </a:lvl1pPr>
          </a:lstStyle>
          <a:p>
            <a:r>
              <a:rPr lang="en-US"/>
              <a:t>Click to edit Master title style</a:t>
            </a:r>
          </a:p>
        </p:txBody>
      </p:sp>
      <p:sp>
        <p:nvSpPr>
          <p:cNvPr id="3" name="Text Placeholder 2"/>
          <p:cNvSpPr>
            <a:spLocks noGrp="1"/>
          </p:cNvSpPr>
          <p:nvPr>
            <p:ph type="body" idx="2"/>
          </p:nvPr>
        </p:nvSpPr>
        <p:spPr>
          <a:xfrm>
            <a:off x="8432800" y="1219201"/>
            <a:ext cx="3352800" cy="4843463"/>
          </a:xfrm>
        </p:spPr>
        <p:txBody>
          <a:bodyPr/>
          <a:lstStyle>
            <a:lvl1pPr marL="0" indent="0">
              <a:lnSpc>
                <a:spcPts val="2200"/>
              </a:lnSpc>
              <a:spcAft>
                <a:spcPts val="1000"/>
              </a:spcAft>
              <a:buNone/>
              <a:defRPr sz="1600">
                <a:solidFill>
                  <a:schemeClr val="tx2"/>
                </a:solidFill>
              </a:defRPr>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12" name="Content Placeholder 11"/>
          <p:cNvSpPr>
            <a:spLocks noGrp="1"/>
          </p:cNvSpPr>
          <p:nvPr>
            <p:ph sz="quarter" idx="1"/>
          </p:nvPr>
        </p:nvSpPr>
        <p:spPr>
          <a:xfrm>
            <a:off x="406400" y="304800"/>
            <a:ext cx="7620000" cy="5715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Date Placeholder 4"/>
          <p:cNvSpPr>
            <a:spLocks noGrp="1"/>
          </p:cNvSpPr>
          <p:nvPr>
            <p:ph type="dt" sz="half" idx="10"/>
          </p:nvPr>
        </p:nvSpPr>
        <p:spPr>
          <a:xfrm>
            <a:off x="8534401" y="6356351"/>
            <a:ext cx="3052233" cy="365125"/>
          </a:xfrm>
          <a:prstGeom prst="rect">
            <a:avLst/>
          </a:prstGeom>
        </p:spPr>
        <p:txBody>
          <a:bodyPr/>
          <a:lstStyle>
            <a:lvl1pPr>
              <a:defRPr/>
            </a:lvl1pPr>
          </a:lstStyle>
          <a:p>
            <a:pPr>
              <a:defRPr/>
            </a:pPr>
            <a:fld id="{6A322931-16BC-464C-8C17-47AEC9DCDA40}" type="datetimeFigureOut">
              <a:rPr lang="en-US" smtClean="0"/>
              <a:pPr>
                <a:defRPr/>
              </a:pPr>
              <a:t>4/7/2019</a:t>
            </a:fld>
            <a:endParaRPr lang="en-US" dirty="0"/>
          </a:p>
        </p:txBody>
      </p:sp>
      <p:sp>
        <p:nvSpPr>
          <p:cNvPr id="9" name="Footer Placeholder 5"/>
          <p:cNvSpPr>
            <a:spLocks noGrp="1"/>
          </p:cNvSpPr>
          <p:nvPr>
            <p:ph type="ftr" sz="quarter" idx="11"/>
          </p:nvPr>
        </p:nvSpPr>
        <p:spPr>
          <a:xfrm>
            <a:off x="3865033" y="6356351"/>
            <a:ext cx="4673600" cy="365125"/>
          </a:xfrm>
          <a:prstGeom prst="rect">
            <a:avLst/>
          </a:prstGeom>
        </p:spPr>
        <p:txBody>
          <a:bodyPr/>
          <a:lstStyle>
            <a:lvl1pPr>
              <a:defRPr/>
            </a:lvl1pPr>
          </a:lstStyle>
          <a:p>
            <a:pPr>
              <a:defRPr/>
            </a:pPr>
            <a:endParaRPr lang="en-US" dirty="0"/>
          </a:p>
        </p:txBody>
      </p:sp>
      <p:sp>
        <p:nvSpPr>
          <p:cNvPr id="10" name="Slide Number Placeholder 6"/>
          <p:cNvSpPr>
            <a:spLocks noGrp="1"/>
          </p:cNvSpPr>
          <p:nvPr>
            <p:ph type="sldNum" sz="quarter" idx="12"/>
          </p:nvPr>
        </p:nvSpPr>
        <p:spPr/>
        <p:txBody>
          <a:bodyPr/>
          <a:lstStyle>
            <a:lvl1pPr>
              <a:defRPr/>
            </a:lvl1pPr>
          </a:lstStyle>
          <a:p>
            <a:pPr>
              <a:defRPr/>
            </a:pPr>
            <a:fld id="{642FEBE8-0DCC-4819-9978-E0252F76959A}" type="slidenum">
              <a:rPr lang="en-US" smtClean="0"/>
              <a:pPr>
                <a:defRPr/>
              </a:pPr>
              <a:t>‹#›</a:t>
            </a:fld>
            <a:endParaRPr lang="en-US" dirty="0"/>
          </a:p>
        </p:txBody>
      </p:sp>
    </p:spTree>
    <p:extLst>
      <p:ext uri="{BB962C8B-B14F-4D97-AF65-F5344CB8AC3E}">
        <p14:creationId xmlns:p14="http://schemas.microsoft.com/office/powerpoint/2010/main" val="3044601038"/>
      </p:ext>
    </p:extLst>
  </p:cSld>
  <p:clrMapOvr>
    <a:masterClrMapping/>
  </p:clrMapOvr>
  <p:hf hdr="0" ftr="0" dt="0"/>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Straight Connector 1"/>
          <p:cNvSpPr>
            <a:spLocks noChangeShapeType="1"/>
          </p:cNvSpPr>
          <p:nvPr/>
        </p:nvSpPr>
        <p:spPr bwMode="auto">
          <a:xfrm>
            <a:off x="609600" y="6353175"/>
            <a:ext cx="10972800" cy="0"/>
          </a:xfrm>
          <a:prstGeom prst="line">
            <a:avLst/>
          </a:prstGeom>
          <a:noFill/>
          <a:ln w="9525" cap="flat" cmpd="sng" algn="ctr">
            <a:solidFill>
              <a:schemeClr val="accent2"/>
            </a:solidFill>
            <a:prstDash val="dash"/>
            <a:round/>
            <a:headEnd type="none" w="med" len="med"/>
            <a:tailEnd type="none" w="med" len="med"/>
          </a:ln>
          <a:effectLst/>
        </p:spPr>
        <p:txBody>
          <a:bodyPr/>
          <a:lstStyle/>
          <a:p>
            <a:pPr>
              <a:defRPr/>
            </a:pPr>
            <a:endParaRPr lang="en-US" sz="1800" dirty="0"/>
          </a:p>
        </p:txBody>
      </p:sp>
      <p:sp>
        <p:nvSpPr>
          <p:cNvPr id="3" name="Isosceles Triangle 2"/>
          <p:cNvSpPr>
            <a:spLocks noChangeAspect="1"/>
          </p:cNvSpPr>
          <p:nvPr/>
        </p:nvSpPr>
        <p:spPr>
          <a:xfrm rot="5400000">
            <a:off x="590550" y="6447367"/>
            <a:ext cx="190500" cy="160867"/>
          </a:xfrm>
          <a:prstGeom prst="triangle">
            <a:avLst>
              <a:gd name="adj" fmla="val 50000"/>
            </a:avLst>
          </a:prstGeom>
          <a:solidFill>
            <a:schemeClr val="accent2"/>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dirty="0"/>
          </a:p>
        </p:txBody>
      </p:sp>
      <p:sp>
        <p:nvSpPr>
          <p:cNvPr id="4" name="Date Placeholder 1"/>
          <p:cNvSpPr>
            <a:spLocks noGrp="1"/>
          </p:cNvSpPr>
          <p:nvPr>
            <p:ph type="dt" sz="half" idx="10"/>
          </p:nvPr>
        </p:nvSpPr>
        <p:spPr>
          <a:xfrm>
            <a:off x="8534401" y="6356351"/>
            <a:ext cx="3052233" cy="365125"/>
          </a:xfrm>
          <a:prstGeom prst="rect">
            <a:avLst/>
          </a:prstGeom>
        </p:spPr>
        <p:txBody>
          <a:bodyPr/>
          <a:lstStyle>
            <a:lvl1pPr>
              <a:defRPr/>
            </a:lvl1pPr>
          </a:lstStyle>
          <a:p>
            <a:pPr>
              <a:defRPr/>
            </a:pPr>
            <a:fld id="{603CD816-03AD-4B00-8D8D-13BABC383666}" type="datetimeFigureOut">
              <a:rPr lang="en-US"/>
              <a:pPr>
                <a:defRPr/>
              </a:pPr>
              <a:t>4/7/2019</a:t>
            </a:fld>
            <a:endParaRPr lang="en-US" dirty="0"/>
          </a:p>
        </p:txBody>
      </p:sp>
      <p:sp>
        <p:nvSpPr>
          <p:cNvPr id="5" name="Footer Placeholder 2"/>
          <p:cNvSpPr>
            <a:spLocks noGrp="1"/>
          </p:cNvSpPr>
          <p:nvPr>
            <p:ph type="ftr" sz="quarter" idx="11"/>
          </p:nvPr>
        </p:nvSpPr>
        <p:spPr>
          <a:xfrm>
            <a:off x="3865033" y="6356351"/>
            <a:ext cx="4673600" cy="365125"/>
          </a:xfrm>
          <a:prstGeom prst="rect">
            <a:avLst/>
          </a:prstGeom>
        </p:spPr>
        <p:txBody>
          <a:bodyPr/>
          <a:lstStyle>
            <a:lvl1pPr>
              <a:defRPr/>
            </a:lvl1pPr>
          </a:lstStyle>
          <a:p>
            <a:pPr>
              <a:defRPr/>
            </a:pPr>
            <a:endParaRPr lang="en-US" dirty="0"/>
          </a:p>
        </p:txBody>
      </p:sp>
      <p:sp>
        <p:nvSpPr>
          <p:cNvPr id="6" name="Slide Number Placeholder 3"/>
          <p:cNvSpPr>
            <a:spLocks noGrp="1"/>
          </p:cNvSpPr>
          <p:nvPr>
            <p:ph type="sldNum" sz="quarter" idx="12"/>
          </p:nvPr>
        </p:nvSpPr>
        <p:spPr/>
        <p:txBody>
          <a:bodyPr/>
          <a:lstStyle>
            <a:lvl1pPr>
              <a:defRPr/>
            </a:lvl1pPr>
          </a:lstStyle>
          <a:p>
            <a:pPr>
              <a:defRPr/>
            </a:pPr>
            <a:fld id="{BA7B3724-4AEE-48E0-859F-B78A9427689B}" type="slidenum">
              <a:rPr lang="en-US"/>
              <a:pPr>
                <a:defRPr/>
              </a:pPr>
              <a:t>‹#›</a:t>
            </a:fld>
            <a:endParaRPr lang="en-US" dirty="0"/>
          </a:p>
        </p:txBody>
      </p:sp>
    </p:spTree>
    <p:extLst>
      <p:ext uri="{BB962C8B-B14F-4D97-AF65-F5344CB8AC3E}">
        <p14:creationId xmlns:p14="http://schemas.microsoft.com/office/powerpoint/2010/main" val="191066372"/>
      </p:ext>
    </p:extLst>
  </p:cSld>
  <p:clrMapOvr>
    <a:masterClrMapping/>
  </p:clrMapOvr>
  <p:hf hdr="0" ftr="0" dt="0"/>
</p:sldLayout>
</file>

<file path=ppt/slideLayouts/slideLayout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8534401" y="6356351"/>
            <a:ext cx="3052233" cy="365125"/>
          </a:xfrm>
          <a:prstGeom prst="rect">
            <a:avLst/>
          </a:prstGeom>
        </p:spPr>
        <p:txBody>
          <a:bodyPr/>
          <a:lstStyle>
            <a:lvl1pPr>
              <a:defRPr/>
            </a:lvl1pPr>
          </a:lstStyle>
          <a:p>
            <a:pPr>
              <a:defRPr/>
            </a:pPr>
            <a:fld id="{615AA93A-893D-4EDC-AB4D-934BF5E47912}" type="datetimeFigureOut">
              <a:rPr lang="en-US" smtClean="0"/>
              <a:pPr>
                <a:defRPr/>
              </a:pPr>
              <a:t>4/7/2019</a:t>
            </a:fld>
            <a:endParaRPr lang="en-US" dirty="0"/>
          </a:p>
        </p:txBody>
      </p:sp>
      <p:sp>
        <p:nvSpPr>
          <p:cNvPr id="5" name="Footer Placeholder 4"/>
          <p:cNvSpPr>
            <a:spLocks noGrp="1"/>
          </p:cNvSpPr>
          <p:nvPr>
            <p:ph type="ftr" sz="quarter" idx="11"/>
          </p:nvPr>
        </p:nvSpPr>
        <p:spPr>
          <a:xfrm>
            <a:off x="3865033" y="6356351"/>
            <a:ext cx="4673600" cy="365125"/>
          </a:xfrm>
          <a:prstGeom prst="rect">
            <a:avLst/>
          </a:prstGeom>
        </p:spPr>
        <p:txBody>
          <a:bodyPr/>
          <a:lstStyle>
            <a:lvl1pPr>
              <a:defRPr/>
            </a:lvl1pPr>
          </a:lstStyle>
          <a:p>
            <a:pPr>
              <a:defRPr/>
            </a:pPr>
            <a:endParaRPr lang="en-US" dirty="0"/>
          </a:p>
        </p:txBody>
      </p:sp>
      <p:sp>
        <p:nvSpPr>
          <p:cNvPr id="6" name="Slide Number Placeholder 5"/>
          <p:cNvSpPr>
            <a:spLocks noGrp="1"/>
          </p:cNvSpPr>
          <p:nvPr>
            <p:ph type="sldNum" sz="quarter" idx="12"/>
          </p:nvPr>
        </p:nvSpPr>
        <p:spPr/>
        <p:txBody>
          <a:bodyPr/>
          <a:lstStyle>
            <a:lvl1pPr>
              <a:defRPr/>
            </a:lvl1pPr>
          </a:lstStyle>
          <a:p>
            <a:pPr>
              <a:defRPr/>
            </a:pPr>
            <a:fld id="{042F4DD1-60A7-43F3-8E57-76D313B57593}" type="slidenum">
              <a:rPr lang="en-US" smtClean="0"/>
              <a:pPr>
                <a:defRPr/>
              </a:pPr>
              <a:t>‹#›</a:t>
            </a:fld>
            <a:endParaRPr lang="en-US" dirty="0"/>
          </a:p>
        </p:txBody>
      </p:sp>
    </p:spTree>
    <p:extLst>
      <p:ext uri="{BB962C8B-B14F-4D97-AF65-F5344CB8AC3E}">
        <p14:creationId xmlns:p14="http://schemas.microsoft.com/office/powerpoint/2010/main" val="2565436720"/>
      </p:ext>
    </p:extLst>
  </p:cSld>
  <p:clrMapOvr>
    <a:masterClrMapping/>
  </p:clrMapOvr>
  <p:hf hdr="0" ftr="0" dt="0"/>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Straight Connector 3"/>
          <p:cNvSpPr>
            <a:spLocks noChangeShapeType="1"/>
          </p:cNvSpPr>
          <p:nvPr/>
        </p:nvSpPr>
        <p:spPr bwMode="auto">
          <a:xfrm>
            <a:off x="609600" y="6353175"/>
            <a:ext cx="10972800" cy="0"/>
          </a:xfrm>
          <a:prstGeom prst="line">
            <a:avLst/>
          </a:prstGeom>
          <a:noFill/>
          <a:ln w="9525" cap="flat" cmpd="sng" algn="ctr">
            <a:solidFill>
              <a:schemeClr val="accent2"/>
            </a:solidFill>
            <a:prstDash val="dash"/>
            <a:round/>
            <a:headEnd type="none" w="med" len="med"/>
            <a:tailEnd type="none" w="med" len="med"/>
          </a:ln>
          <a:effectLst/>
        </p:spPr>
        <p:txBody>
          <a:bodyPr/>
          <a:lstStyle/>
          <a:p>
            <a:pPr>
              <a:defRPr/>
            </a:pPr>
            <a:endParaRPr lang="en-US" sz="1800" dirty="0"/>
          </a:p>
        </p:txBody>
      </p:sp>
      <p:sp>
        <p:nvSpPr>
          <p:cNvPr id="5" name="Isosceles Triangle 4"/>
          <p:cNvSpPr>
            <a:spLocks noChangeAspect="1"/>
          </p:cNvSpPr>
          <p:nvPr/>
        </p:nvSpPr>
        <p:spPr>
          <a:xfrm rot="5400000">
            <a:off x="590550" y="6447367"/>
            <a:ext cx="190500" cy="160867"/>
          </a:xfrm>
          <a:prstGeom prst="triangle">
            <a:avLst>
              <a:gd name="adj" fmla="val 50000"/>
            </a:avLst>
          </a:prstGeom>
          <a:solidFill>
            <a:schemeClr val="accent2"/>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dirty="0"/>
          </a:p>
        </p:txBody>
      </p:sp>
      <p:sp>
        <p:nvSpPr>
          <p:cNvPr id="6" name="Straight Connector 5"/>
          <p:cNvSpPr>
            <a:spLocks noChangeShapeType="1"/>
          </p:cNvSpPr>
          <p:nvPr/>
        </p:nvSpPr>
        <p:spPr bwMode="auto">
          <a:xfrm rot="5400000">
            <a:off x="5816071" y="3201988"/>
            <a:ext cx="5851525" cy="0"/>
          </a:xfrm>
          <a:prstGeom prst="line">
            <a:avLst/>
          </a:prstGeom>
          <a:noFill/>
          <a:ln w="9525" cap="flat" cmpd="sng" algn="ctr">
            <a:solidFill>
              <a:schemeClr val="accent2"/>
            </a:solidFill>
            <a:prstDash val="dash"/>
            <a:round/>
            <a:headEnd type="none" w="med" len="med"/>
            <a:tailEnd type="none" w="med" len="med"/>
          </a:ln>
          <a:effectLst/>
        </p:spPr>
        <p:txBody>
          <a:bodyPr/>
          <a:lstStyle/>
          <a:p>
            <a:pPr>
              <a:defRPr/>
            </a:pPr>
            <a:endParaRPr lang="en-US" sz="1800" dirty="0"/>
          </a:p>
        </p:txBody>
      </p:sp>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8534401" y="6356351"/>
            <a:ext cx="3052233" cy="365125"/>
          </a:xfrm>
          <a:prstGeom prst="rect">
            <a:avLst/>
          </a:prstGeom>
        </p:spPr>
        <p:txBody>
          <a:bodyPr/>
          <a:lstStyle>
            <a:lvl1pPr>
              <a:defRPr/>
            </a:lvl1pPr>
          </a:lstStyle>
          <a:p>
            <a:pPr>
              <a:defRPr/>
            </a:pPr>
            <a:fld id="{F271F4F2-04B2-4CEB-BC0C-4DEC0B8C40FE}" type="datetimeFigureOut">
              <a:rPr lang="en-US" smtClean="0"/>
              <a:pPr>
                <a:defRPr/>
              </a:pPr>
              <a:t>4/7/2019</a:t>
            </a:fld>
            <a:endParaRPr lang="en-US" dirty="0"/>
          </a:p>
        </p:txBody>
      </p:sp>
      <p:sp>
        <p:nvSpPr>
          <p:cNvPr id="8" name="Footer Placeholder 4"/>
          <p:cNvSpPr>
            <a:spLocks noGrp="1"/>
          </p:cNvSpPr>
          <p:nvPr>
            <p:ph type="ftr" sz="quarter" idx="11"/>
          </p:nvPr>
        </p:nvSpPr>
        <p:spPr>
          <a:xfrm>
            <a:off x="3865033" y="6356351"/>
            <a:ext cx="4673600" cy="365125"/>
          </a:xfrm>
          <a:prstGeom prst="rect">
            <a:avLst/>
          </a:prstGeom>
        </p:spPr>
        <p:txBody>
          <a:bodyPr/>
          <a:lstStyle>
            <a:lvl1pPr>
              <a:defRPr/>
            </a:lvl1pPr>
          </a:lstStyle>
          <a:p>
            <a:pPr>
              <a:defRPr/>
            </a:pPr>
            <a:endParaRPr lang="en-US" dirty="0"/>
          </a:p>
        </p:txBody>
      </p:sp>
      <p:sp>
        <p:nvSpPr>
          <p:cNvPr id="9" name="Slide Number Placeholder 5"/>
          <p:cNvSpPr>
            <a:spLocks noGrp="1"/>
          </p:cNvSpPr>
          <p:nvPr>
            <p:ph type="sldNum" sz="quarter" idx="12"/>
          </p:nvPr>
        </p:nvSpPr>
        <p:spPr/>
        <p:txBody>
          <a:bodyPr/>
          <a:lstStyle>
            <a:lvl1pPr>
              <a:defRPr/>
            </a:lvl1pPr>
          </a:lstStyle>
          <a:p>
            <a:pPr>
              <a:defRPr/>
            </a:pPr>
            <a:fld id="{A9ADC3D1-AC4E-4639-B314-35E87B82A791}" type="slidenum">
              <a:rPr lang="en-US" smtClean="0"/>
              <a:pPr>
                <a:defRPr/>
              </a:pPr>
              <a:t>‹#›</a:t>
            </a:fld>
            <a:endParaRPr lang="en-US" dirty="0"/>
          </a:p>
        </p:txBody>
      </p:sp>
    </p:spTree>
    <p:extLst>
      <p:ext uri="{BB962C8B-B14F-4D97-AF65-F5344CB8AC3E}">
        <p14:creationId xmlns:p14="http://schemas.microsoft.com/office/powerpoint/2010/main" val="587662590"/>
      </p:ext>
    </p:extLst>
  </p:cSld>
  <p:clrMapOvr>
    <a:masterClrMapping/>
  </p:clrMapOvr>
  <p:hf hdr="0" ftr="0" dt="0"/>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p:cSld name="1_Title picture 1">
    <p:spTree>
      <p:nvGrpSpPr>
        <p:cNvPr id="1" name=""/>
        <p:cNvGrpSpPr/>
        <p:nvPr/>
      </p:nvGrpSpPr>
      <p:grpSpPr>
        <a:xfrm>
          <a:off x="0" y="0"/>
          <a:ext cx="0" cy="0"/>
          <a:chOff x="0" y="0"/>
          <a:chExt cx="0" cy="0"/>
        </a:xfrm>
      </p:grpSpPr>
      <p:pic>
        <p:nvPicPr>
          <p:cNvPr id="32" name="Picture 1"/>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76" y="0"/>
            <a:ext cx="12191746" cy="6858000"/>
          </a:xfrm>
          <a:prstGeom prst="rect">
            <a:avLst/>
          </a:prstGeom>
        </p:spPr>
      </p:pic>
      <p:sp>
        <p:nvSpPr>
          <p:cNvPr id="4" name="cdtRectangle 115 Id57350"/>
          <p:cNvSpPr>
            <a:spLocks noGrp="1" noChangeArrowheads="1"/>
          </p:cNvSpPr>
          <p:nvPr>
            <p:ph type="ctrTitle"/>
            <p:custDataLst>
              <p:tags r:id="rId1"/>
            </p:custDataLst>
          </p:nvPr>
        </p:nvSpPr>
        <p:spPr bwMode="ltGray">
          <a:xfrm>
            <a:off x="626736" y="4877959"/>
            <a:ext cx="6476627" cy="924541"/>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216000" tIns="90000" rIns="216000" bIns="216000" anchor="b" anchorCtr="0">
            <a:spAutoFit/>
          </a:bodyPr>
          <a:lstStyle>
            <a:lvl1pPr>
              <a:defRPr sz="4000" smtClean="0">
                <a:solidFill>
                  <a:srgbClr val="FFFFFF"/>
                </a:solidFill>
                <a:latin typeface="Arial" pitchFamily="34" charset="0"/>
              </a:defRPr>
            </a:lvl1pPr>
          </a:lstStyle>
          <a:p>
            <a:r>
              <a:rPr lang="en-US"/>
              <a:t>Click to edit Master title style</a:t>
            </a:r>
            <a:endParaRPr lang="en-US" dirty="0"/>
          </a:p>
        </p:txBody>
      </p:sp>
      <p:sp>
        <p:nvSpPr>
          <p:cNvPr id="5" name="cdtText Box 101 Id11"/>
          <p:cNvSpPr txBox="1">
            <a:spLocks noChangeArrowheads="1"/>
          </p:cNvSpPr>
          <p:nvPr>
            <p:custDataLst>
              <p:tags r:id="rId2"/>
            </p:custDataLst>
          </p:nvPr>
        </p:nvSpPr>
        <p:spPr bwMode="auto">
          <a:xfrm>
            <a:off x="6096000" y="0"/>
            <a:ext cx="1587" cy="1588"/>
          </a:xfrm>
          <a:prstGeom prst="rect">
            <a:avLst/>
          </a:prstGeom>
          <a:noFill/>
          <a:ln>
            <a:noFill/>
          </a:ln>
          <a:effectLst/>
          <a:extLst>
            <a:ext uri="{909E8E84-426E-40dd-AFC4-6F175D3DCCD1}">
              <a14:hiddenFill xmlns:a14="http://schemas.microsoft.com/office/drawing/2010/main" xmlns="">
                <a:solidFill>
                  <a:srgbClr val="FF9900"/>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lIns="0" tIns="36000" rIns="0" bIns="0">
            <a:noAutofit/>
          </a:bodyPr>
          <a:lstStyle/>
          <a:p>
            <a:pPr algn="ctr"/>
            <a:endParaRPr lang="en-US" sz="1100" b="1" dirty="0">
              <a:solidFill>
                <a:srgbClr val="990000"/>
              </a:solidFill>
            </a:endParaRPr>
          </a:p>
        </p:txBody>
      </p:sp>
      <p:pic>
        <p:nvPicPr>
          <p:cNvPr id="8" name="Grafik 7"/>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9550775" y="324000"/>
            <a:ext cx="2158876" cy="913804"/>
          </a:xfrm>
          <a:prstGeom prst="rect">
            <a:avLst/>
          </a:prstGeom>
        </p:spPr>
      </p:pic>
      <p:sp>
        <p:nvSpPr>
          <p:cNvPr id="9" name="Textplatzhalter 57343"/>
          <p:cNvSpPr>
            <a:spLocks noGrp="1"/>
          </p:cNvSpPr>
          <p:nvPr>
            <p:ph type="body" sz="quarter" idx="12" hasCustomPrompt="1"/>
          </p:nvPr>
        </p:nvSpPr>
        <p:spPr>
          <a:xfrm>
            <a:off x="626736" y="5842800"/>
            <a:ext cx="6476627" cy="324000"/>
          </a:xfrm>
          <a:solidFill>
            <a:schemeClr val="bg1">
              <a:alpha val="85000"/>
            </a:schemeClr>
          </a:solidFill>
        </p:spPr>
        <p:txBody>
          <a:bodyPr lIns="216000" tIns="90000" rIns="216000" bIns="46800"/>
          <a:lstStyle>
            <a:lvl1pPr algn="l">
              <a:lnSpc>
                <a:spcPct val="100000"/>
              </a:lnSpc>
              <a:defRPr sz="1000" b="1" baseline="0">
                <a:latin typeface="Arial"/>
                <a:cs typeface="Arial"/>
              </a:defRPr>
            </a:lvl1pPr>
            <a:lvl2pPr marL="1588" indent="0">
              <a:buNone/>
              <a:defRPr/>
            </a:lvl2pPr>
          </a:lstStyle>
          <a:p>
            <a:pPr lvl="0"/>
            <a:r>
              <a:rPr lang="de-DE" dirty="0"/>
              <a:t>  </a:t>
            </a:r>
            <a:r>
              <a:rPr lang="de-DE" dirty="0" err="1"/>
              <a:t>Unrestricted</a:t>
            </a:r>
            <a:r>
              <a:rPr lang="de-DE" dirty="0"/>
              <a:t> © Siemens AG 2016      	     		       </a:t>
            </a:r>
            <a:r>
              <a:rPr lang="de-DE" dirty="0" err="1"/>
              <a:t>Realize</a:t>
            </a:r>
            <a:r>
              <a:rPr lang="de-DE" dirty="0"/>
              <a:t> </a:t>
            </a:r>
            <a:r>
              <a:rPr lang="de-DE" dirty="0" err="1"/>
              <a:t>innovation</a:t>
            </a:r>
            <a:r>
              <a:rPr lang="de-DE" dirty="0"/>
              <a:t>.</a:t>
            </a:r>
          </a:p>
        </p:txBody>
      </p:sp>
      <p:grpSp>
        <p:nvGrpSpPr>
          <p:cNvPr id="34" name="Gruppieren 33"/>
          <p:cNvGrpSpPr/>
          <p:nvPr/>
        </p:nvGrpSpPr>
        <p:grpSpPr>
          <a:xfrm>
            <a:off x="-215888" y="-216000"/>
            <a:ext cx="12622226" cy="7290000"/>
            <a:chOff x="-216000" y="-216000"/>
            <a:chExt cx="12628800" cy="7290000"/>
          </a:xfrm>
        </p:grpSpPr>
        <p:cxnSp>
          <p:nvCxnSpPr>
            <p:cNvPr id="35" name="Gerade Verbindung 34"/>
            <p:cNvCxnSpPr/>
            <p:nvPr/>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36" name="Gerade Verbindung 35"/>
            <p:cNvCxnSpPr/>
            <p:nvPr/>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37" name="Gerade Verbindung 36"/>
            <p:cNvCxnSpPr/>
            <p:nvPr/>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38" name="Gerade Verbindung 37"/>
            <p:cNvCxnSpPr/>
            <p:nvPr/>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39" name="Gerade Verbindung 38"/>
            <p:cNvCxnSpPr/>
            <p:nvPr/>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40" name="Gerade Verbindung 39"/>
            <p:cNvCxnSpPr/>
            <p:nvPr/>
          </p:nvCxnSpPr>
          <p:spPr bwMode="auto">
            <a:xfrm rot="5400000">
              <a:off x="123228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41" name="Gerade Verbindung 40"/>
            <p:cNvCxnSpPr/>
            <p:nvPr/>
          </p:nvCxnSpPr>
          <p:spPr bwMode="auto">
            <a:xfrm rot="5400000">
              <a:off x="12322800" y="89107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42" name="Gerade Verbindung 41"/>
            <p:cNvCxnSpPr/>
            <p:nvPr/>
          </p:nvCxnSpPr>
          <p:spPr bwMode="auto">
            <a:xfrm rot="5400000">
              <a:off x="12322800" y="132277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43" name="Gerade Verbindung 42"/>
            <p:cNvCxnSpPr/>
            <p:nvPr/>
          </p:nvCxnSpPr>
          <p:spPr bwMode="auto">
            <a:xfrm rot="5400000">
              <a:off x="12322800" y="3625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44" name="Gerade Verbindung 43"/>
            <p:cNvCxnSpPr/>
            <p:nvPr/>
          </p:nvCxnSpPr>
          <p:spPr bwMode="auto">
            <a:xfrm rot="5400000">
              <a:off x="12322800" y="37656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45" name="Gerade Verbindung 44"/>
            <p:cNvCxnSpPr/>
            <p:nvPr/>
          </p:nvCxnSpPr>
          <p:spPr bwMode="auto">
            <a:xfrm rot="5400000">
              <a:off x="12322800" y="607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46" name="Gerade Verbindung 45"/>
            <p:cNvCxnSpPr/>
            <p:nvPr/>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47" name="Gerade Verbindung 46"/>
            <p:cNvCxnSpPr/>
            <p:nvPr/>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48" name="Gerade Verbindung 47"/>
            <p:cNvCxnSpPr/>
            <p:nvPr/>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49" name="Gerade Verbindung 48"/>
            <p:cNvCxnSpPr/>
            <p:nvPr/>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50" name="Gerade Verbindung 49"/>
            <p:cNvCxnSpPr/>
            <p:nvPr/>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51" name="Gerade Verbindung 50"/>
            <p:cNvCxnSpPr/>
            <p:nvPr/>
          </p:nvCxnSpPr>
          <p:spPr bwMode="auto">
            <a:xfrm rot="5400000">
              <a:off x="-1260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52" name="Gerade Verbindung 51"/>
            <p:cNvCxnSpPr/>
            <p:nvPr/>
          </p:nvCxnSpPr>
          <p:spPr bwMode="auto">
            <a:xfrm rot="5400000">
              <a:off x="-126000" y="89107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53" name="Gerade Verbindung 52"/>
            <p:cNvCxnSpPr/>
            <p:nvPr/>
          </p:nvCxnSpPr>
          <p:spPr bwMode="auto">
            <a:xfrm rot="5400000">
              <a:off x="-126000" y="132277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54" name="Gerade Verbindung 53"/>
            <p:cNvCxnSpPr/>
            <p:nvPr/>
          </p:nvCxnSpPr>
          <p:spPr bwMode="auto">
            <a:xfrm rot="5400000">
              <a:off x="-126000" y="3625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55" name="Gerade Verbindung 54"/>
            <p:cNvCxnSpPr/>
            <p:nvPr/>
          </p:nvCxnSpPr>
          <p:spPr bwMode="auto">
            <a:xfrm rot="5400000">
              <a:off x="-126000" y="37656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56" name="Gerade Verbindung 55"/>
            <p:cNvCxnSpPr/>
            <p:nvPr/>
          </p:nvCxnSpPr>
          <p:spPr bwMode="auto">
            <a:xfrm rot="5400000">
              <a:off x="-126000" y="607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grpSp>
      <p:pic>
        <p:nvPicPr>
          <p:cNvPr id="30" name="Picture 29"/>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0" y="-9223"/>
            <a:ext cx="12192000" cy="6861429"/>
          </a:xfrm>
          <a:prstGeom prst="rect">
            <a:avLst/>
          </a:prstGeom>
        </p:spPr>
      </p:pic>
      <p:sp>
        <p:nvSpPr>
          <p:cNvPr id="31" name="cdtText Box 101 Id11"/>
          <p:cNvSpPr txBox="1">
            <a:spLocks noChangeArrowheads="1"/>
          </p:cNvSpPr>
          <p:nvPr userDrawn="1">
            <p:custDataLst>
              <p:tags r:id="rId3"/>
            </p:custDataLst>
          </p:nvPr>
        </p:nvSpPr>
        <p:spPr bwMode="auto">
          <a:xfrm>
            <a:off x="6096000" y="0"/>
            <a:ext cx="1587" cy="1588"/>
          </a:xfrm>
          <a:prstGeom prst="rect">
            <a:avLst/>
          </a:prstGeom>
          <a:noFill/>
          <a:ln>
            <a:noFill/>
          </a:ln>
          <a:effectLst/>
          <a:extLst>
            <a:ext uri="{909E8E84-426E-40dd-AFC4-6F175D3DCCD1}">
              <a14:hiddenFill xmlns="" xmlns:a14="http://schemas.microsoft.com/office/drawing/2010/main">
                <a:solidFill>
                  <a:srgbClr val="FF9900"/>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lIns="0" tIns="36000" rIns="0" bIns="0">
            <a:noAutofit/>
          </a:bodyPr>
          <a:lstStyle/>
          <a:p>
            <a:pPr algn="ctr"/>
            <a:endParaRPr lang="en-US" sz="1100" b="1" dirty="0">
              <a:solidFill>
                <a:srgbClr val="990000"/>
              </a:solidFill>
            </a:endParaRPr>
          </a:p>
        </p:txBody>
      </p:sp>
      <p:pic>
        <p:nvPicPr>
          <p:cNvPr id="33" name="Grafik 7"/>
          <p:cNvPicPr>
            <a:picLocks noChangeAspect="1"/>
          </p:cNvPicPr>
          <p:nvPr userDrawn="1"/>
        </p:nvPicPr>
        <p:blipFill>
          <a:blip r:embed="rId6" cstate="print">
            <a:extLst>
              <a:ext uri="{28A0092B-C50C-407E-A947-70E740481C1C}">
                <a14:useLocalDpi xmlns:a14="http://schemas.microsoft.com/office/drawing/2010/main"/>
              </a:ext>
            </a:extLst>
          </a:blip>
          <a:stretch>
            <a:fillRect/>
          </a:stretch>
        </p:blipFill>
        <p:spPr>
          <a:xfrm>
            <a:off x="9550775" y="324000"/>
            <a:ext cx="2158876" cy="913804"/>
          </a:xfrm>
          <a:prstGeom prst="rect">
            <a:avLst/>
          </a:prstGeom>
        </p:spPr>
      </p:pic>
      <p:grpSp>
        <p:nvGrpSpPr>
          <p:cNvPr id="57" name="Gruppieren 33"/>
          <p:cNvGrpSpPr/>
          <p:nvPr userDrawn="1"/>
        </p:nvGrpSpPr>
        <p:grpSpPr>
          <a:xfrm>
            <a:off x="-215888" y="-216000"/>
            <a:ext cx="12622226" cy="7290000"/>
            <a:chOff x="-216000" y="-216000"/>
            <a:chExt cx="12628800" cy="7290000"/>
          </a:xfrm>
        </p:grpSpPr>
        <p:cxnSp>
          <p:nvCxnSpPr>
            <p:cNvPr id="58" name="Gerade Verbindung 34"/>
            <p:cNvCxnSpPr/>
            <p:nvPr userDrawn="1"/>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59" name="Gerade Verbindung 35"/>
            <p:cNvCxnSpPr/>
            <p:nvPr userDrawn="1"/>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60" name="Gerade Verbindung 36"/>
            <p:cNvCxnSpPr/>
            <p:nvPr userDrawn="1"/>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61" name="Gerade Verbindung 37"/>
            <p:cNvCxnSpPr/>
            <p:nvPr userDrawn="1"/>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62" name="Gerade Verbindung 38"/>
            <p:cNvCxnSpPr/>
            <p:nvPr userDrawn="1"/>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63" name="Gerade Verbindung 39"/>
            <p:cNvCxnSpPr/>
            <p:nvPr userDrawn="1"/>
          </p:nvCxnSpPr>
          <p:spPr bwMode="auto">
            <a:xfrm rot="5400000">
              <a:off x="123228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64" name="Gerade Verbindung 40"/>
            <p:cNvCxnSpPr/>
            <p:nvPr userDrawn="1"/>
          </p:nvCxnSpPr>
          <p:spPr bwMode="auto">
            <a:xfrm rot="5400000">
              <a:off x="12322800" y="89107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65" name="Gerade Verbindung 41"/>
            <p:cNvCxnSpPr/>
            <p:nvPr userDrawn="1"/>
          </p:nvCxnSpPr>
          <p:spPr bwMode="auto">
            <a:xfrm rot="5400000">
              <a:off x="12322800" y="132277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66" name="Gerade Verbindung 42"/>
            <p:cNvCxnSpPr/>
            <p:nvPr userDrawn="1"/>
          </p:nvCxnSpPr>
          <p:spPr bwMode="auto">
            <a:xfrm rot="5400000">
              <a:off x="12322800" y="3625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67" name="Gerade Verbindung 43"/>
            <p:cNvCxnSpPr/>
            <p:nvPr userDrawn="1"/>
          </p:nvCxnSpPr>
          <p:spPr bwMode="auto">
            <a:xfrm rot="5400000">
              <a:off x="12322800" y="37656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68" name="Gerade Verbindung 44"/>
            <p:cNvCxnSpPr/>
            <p:nvPr userDrawn="1"/>
          </p:nvCxnSpPr>
          <p:spPr bwMode="auto">
            <a:xfrm rot="5400000">
              <a:off x="12322800" y="607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69" name="Gerade Verbindung 45"/>
            <p:cNvCxnSpPr/>
            <p:nvPr userDrawn="1"/>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70" name="Gerade Verbindung 46"/>
            <p:cNvCxnSpPr/>
            <p:nvPr userDrawn="1"/>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71" name="Gerade Verbindung 47"/>
            <p:cNvCxnSpPr/>
            <p:nvPr userDrawn="1"/>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72" name="Gerade Verbindung 48"/>
            <p:cNvCxnSpPr/>
            <p:nvPr userDrawn="1"/>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73" name="Gerade Verbindung 49"/>
            <p:cNvCxnSpPr/>
            <p:nvPr userDrawn="1"/>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74" name="Gerade Verbindung 50"/>
            <p:cNvCxnSpPr/>
            <p:nvPr userDrawn="1"/>
          </p:nvCxnSpPr>
          <p:spPr bwMode="auto">
            <a:xfrm rot="5400000">
              <a:off x="-1260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75" name="Gerade Verbindung 51"/>
            <p:cNvCxnSpPr/>
            <p:nvPr userDrawn="1"/>
          </p:nvCxnSpPr>
          <p:spPr bwMode="auto">
            <a:xfrm rot="5400000">
              <a:off x="-126000" y="89107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76" name="Gerade Verbindung 52"/>
            <p:cNvCxnSpPr/>
            <p:nvPr userDrawn="1"/>
          </p:nvCxnSpPr>
          <p:spPr bwMode="auto">
            <a:xfrm rot="5400000">
              <a:off x="-126000" y="132277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77" name="Gerade Verbindung 53"/>
            <p:cNvCxnSpPr/>
            <p:nvPr userDrawn="1"/>
          </p:nvCxnSpPr>
          <p:spPr bwMode="auto">
            <a:xfrm rot="5400000">
              <a:off x="-126000" y="3625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78" name="Gerade Verbindung 54"/>
            <p:cNvCxnSpPr/>
            <p:nvPr userDrawn="1"/>
          </p:nvCxnSpPr>
          <p:spPr bwMode="auto">
            <a:xfrm rot="5400000">
              <a:off x="-126000" y="37656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79" name="Gerade Verbindung 55"/>
            <p:cNvCxnSpPr/>
            <p:nvPr userDrawn="1"/>
          </p:nvCxnSpPr>
          <p:spPr bwMode="auto">
            <a:xfrm rot="5400000">
              <a:off x="-126000" y="607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grpSp>
    </p:spTree>
    <p:extLst>
      <p:ext uri="{BB962C8B-B14F-4D97-AF65-F5344CB8AC3E}">
        <p14:creationId xmlns:p14="http://schemas.microsoft.com/office/powerpoint/2010/main" val="292688954"/>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cSld name="Image + Index">
    <p:spTree>
      <p:nvGrpSpPr>
        <p:cNvPr id="1" name=""/>
        <p:cNvGrpSpPr/>
        <p:nvPr/>
      </p:nvGrpSpPr>
      <p:grpSpPr>
        <a:xfrm>
          <a:off x="0" y="0"/>
          <a:ext cx="0" cy="0"/>
          <a:chOff x="0" y="0"/>
          <a:chExt cx="0" cy="0"/>
        </a:xfrm>
      </p:grpSpPr>
      <p:sp>
        <p:nvSpPr>
          <p:cNvPr id="2" name="Titel 1"/>
          <p:cNvSpPr>
            <a:spLocks noGrp="1"/>
          </p:cNvSpPr>
          <p:nvPr>
            <p:ph type="title" hasCustomPrompt="1"/>
          </p:nvPr>
        </p:nvSpPr>
        <p:spPr/>
        <p:txBody>
          <a:bodyPr/>
          <a:lstStyle/>
          <a:p>
            <a:r>
              <a:rPr lang="de-DE" dirty="0"/>
              <a:t>Click </a:t>
            </a:r>
            <a:r>
              <a:rPr lang="de-DE" dirty="0" err="1"/>
              <a:t>to</a:t>
            </a:r>
            <a:r>
              <a:rPr lang="de-DE" dirty="0"/>
              <a:t> </a:t>
            </a:r>
            <a:r>
              <a:rPr lang="de-DE" dirty="0" err="1"/>
              <a:t>edit</a:t>
            </a:r>
            <a:r>
              <a:rPr lang="de-DE" dirty="0"/>
              <a:t> title</a:t>
            </a:r>
            <a:endParaRPr lang="fr-FR" dirty="0"/>
          </a:p>
        </p:txBody>
      </p:sp>
      <p:sp>
        <p:nvSpPr>
          <p:cNvPr id="4" name="cdtText Placeholder 12 Id13"/>
          <p:cNvSpPr>
            <a:spLocks noGrp="1"/>
          </p:cNvSpPr>
          <p:nvPr>
            <p:ph type="body" sz="quarter" idx="14"/>
            <p:custDataLst>
              <p:tags r:id="rId1"/>
            </p:custDataLst>
          </p:nvPr>
        </p:nvSpPr>
        <p:spPr bwMode="auto">
          <a:xfrm>
            <a:off x="4656573" y="1412875"/>
            <a:ext cx="7535429" cy="4752975"/>
          </a:xfrm>
          <a:solidFill>
            <a:srgbClr val="D7D7CD"/>
          </a:solidFill>
        </p:spPr>
        <p:txBody>
          <a:bodyPr lIns="252000" tIns="144000" rIns="482400" bIns="144000"/>
          <a:lstStyle>
            <a:lvl1pPr marL="0" indent="0">
              <a:lnSpc>
                <a:spcPct val="100000"/>
              </a:lnSpc>
              <a:spcBef>
                <a:spcPts val="500"/>
              </a:spcBef>
              <a:spcAft>
                <a:spcPts val="500"/>
              </a:spcAft>
              <a:buClr>
                <a:schemeClr val="bg2"/>
              </a:buClr>
              <a:buFont typeface="Arial" pitchFamily="34" charset="0"/>
              <a:buNone/>
              <a:tabLst>
                <a:tab pos="5356720" algn="r"/>
              </a:tabLst>
              <a:defRPr>
                <a:solidFill>
                  <a:srgbClr val="000000"/>
                </a:solidFill>
              </a:defRPr>
            </a:lvl1pPr>
            <a:lvl2pPr marL="177711" indent="-176125">
              <a:lnSpc>
                <a:spcPct val="100000"/>
              </a:lnSpc>
              <a:spcBef>
                <a:spcPts val="500"/>
              </a:spcBef>
              <a:spcAft>
                <a:spcPts val="500"/>
              </a:spcAft>
              <a:buFont typeface="Arial" pitchFamily="34" charset="0"/>
              <a:buChar char="•"/>
              <a:tabLst>
                <a:tab pos="5356720" algn="r"/>
              </a:tabLst>
              <a:defRPr b="0">
                <a:solidFill>
                  <a:srgbClr val="000000"/>
                </a:solidFill>
              </a:defRPr>
            </a:lvl2pPr>
            <a:lvl3pPr marL="177711" indent="-177711">
              <a:lnSpc>
                <a:spcPct val="100000"/>
              </a:lnSpc>
              <a:spcBef>
                <a:spcPts val="500"/>
              </a:spcBef>
              <a:spcAft>
                <a:spcPts val="500"/>
              </a:spcAft>
              <a:buFont typeface="Arial" pitchFamily="34" charset="0"/>
              <a:buChar char="•"/>
              <a:tabLst>
                <a:tab pos="5356720" algn="r"/>
              </a:tabLst>
              <a:defRPr b="1">
                <a:solidFill>
                  <a:srgbClr val="000000"/>
                </a:solidFill>
              </a:defRPr>
            </a:lvl3pPr>
            <a:lvl4pPr marL="357009" indent="-177711">
              <a:lnSpc>
                <a:spcPct val="100000"/>
              </a:lnSpc>
              <a:spcBef>
                <a:spcPts val="500"/>
              </a:spcBef>
              <a:spcAft>
                <a:spcPts val="500"/>
              </a:spcAft>
              <a:buFont typeface="Arial" pitchFamily="34" charset="0"/>
              <a:buChar char="•"/>
              <a:tabLst>
                <a:tab pos="5356720" algn="r"/>
              </a:tabLst>
              <a:defRPr b="0">
                <a:solidFill>
                  <a:srgbClr val="000000"/>
                </a:solidFill>
              </a:defRPr>
            </a:lvl4pPr>
            <a:lvl5pPr marL="357009" indent="-177711">
              <a:lnSpc>
                <a:spcPct val="100000"/>
              </a:lnSpc>
              <a:spcBef>
                <a:spcPts val="500"/>
              </a:spcBef>
              <a:spcAft>
                <a:spcPts val="500"/>
              </a:spcAft>
              <a:buFont typeface="Arial" pitchFamily="34" charset="0"/>
              <a:buChar char="•"/>
              <a:tabLst>
                <a:tab pos="5356720" algn="r"/>
              </a:tabLst>
              <a:defRPr b="1" baseline="0">
                <a:solidFill>
                  <a:srgbClr val="000000"/>
                </a:solidFill>
              </a:defRPr>
            </a:lvl5pPr>
            <a:lvl6pPr marL="360183" indent="-180885">
              <a:lnSpc>
                <a:spcPct val="100000"/>
              </a:lnSpc>
              <a:spcBef>
                <a:spcPts val="500"/>
              </a:spcBef>
              <a:spcAft>
                <a:spcPts val="500"/>
              </a:spcAft>
              <a:buFont typeface="Arial" pitchFamily="34" charset="0"/>
              <a:buChar char="•"/>
              <a:tabLst>
                <a:tab pos="5356720" algn="r"/>
              </a:tabLst>
              <a:defRPr b="1"/>
            </a:lvl6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Bildplatzhalter 7"/>
          <p:cNvSpPr>
            <a:spLocks noGrp="1"/>
          </p:cNvSpPr>
          <p:nvPr>
            <p:ph type="pic" sz="quarter" idx="15"/>
          </p:nvPr>
        </p:nvSpPr>
        <p:spPr>
          <a:xfrm>
            <a:off x="0" y="1414801"/>
            <a:ext cx="4512050" cy="4751051"/>
          </a:xfrm>
        </p:spPr>
        <p:txBody>
          <a:bodyPr tIns="1800000"/>
          <a:lstStyle>
            <a:lvl1pPr algn="ctr">
              <a:defRPr/>
            </a:lvl1pPr>
          </a:lstStyle>
          <a:p>
            <a:r>
              <a:rPr lang="en-US"/>
              <a:t>Click icon to add picture</a:t>
            </a:r>
            <a:endParaRPr lang="fr-FR"/>
          </a:p>
        </p:txBody>
      </p:sp>
    </p:spTree>
    <p:extLst>
      <p:ext uri="{BB962C8B-B14F-4D97-AF65-F5344CB8AC3E}">
        <p14:creationId xmlns:p14="http://schemas.microsoft.com/office/powerpoint/2010/main" val="4249210889"/>
      </p:ext>
    </p:extLst>
  </p:cSld>
  <p:clrMapOvr>
    <a:masterClrMapping/>
  </p:clrMapOvr>
  <p:hf hdr="0" ftr="0" dt="0"/>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p:cSld name="Cover Page">
    <p:bg>
      <p:bgRef idx="1001">
        <a:schemeClr val="bg1"/>
      </p:bgRef>
    </p:bg>
    <p:spTree>
      <p:nvGrpSpPr>
        <p:cNvPr id="1" name=""/>
        <p:cNvGrpSpPr/>
        <p:nvPr/>
      </p:nvGrpSpPr>
      <p:grpSpPr>
        <a:xfrm>
          <a:off x="0" y="0"/>
          <a:ext cx="0" cy="0"/>
          <a:chOff x="0" y="0"/>
          <a:chExt cx="0" cy="0"/>
        </a:xfrm>
      </p:grpSpPr>
      <p:sp>
        <p:nvSpPr>
          <p:cNvPr id="8" name="Title 7"/>
          <p:cNvSpPr>
            <a:spLocks noGrp="1"/>
          </p:cNvSpPr>
          <p:nvPr>
            <p:ph type="ctrTitle"/>
          </p:nvPr>
        </p:nvSpPr>
        <p:spPr>
          <a:xfrm>
            <a:off x="1524002" y="1447800"/>
            <a:ext cx="9144000" cy="990600"/>
          </a:xfrm>
        </p:spPr>
        <p:txBody>
          <a:bodyPr anchor="ctr">
            <a:normAutofit/>
          </a:bodyPr>
          <a:lstStyle>
            <a:lvl1pPr algn="ctr">
              <a:defRPr sz="3600">
                <a:solidFill>
                  <a:schemeClr val="accent1"/>
                </a:solidFill>
              </a:defRPr>
            </a:lvl1pPr>
          </a:lstStyle>
          <a:p>
            <a:r>
              <a:rPr lang="en-US"/>
              <a:t>Click to edit Master title style</a:t>
            </a:r>
            <a:endParaRPr lang="en-US" dirty="0"/>
          </a:p>
        </p:txBody>
      </p:sp>
      <p:pic>
        <p:nvPicPr>
          <p:cNvPr id="3" name="Picture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 y="2601161"/>
            <a:ext cx="6705600" cy="4250620"/>
          </a:xfrm>
          <a:prstGeom prst="rect">
            <a:avLst/>
          </a:prstGeom>
        </p:spPr>
      </p:pic>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448800" y="5638800"/>
            <a:ext cx="2279496" cy="838200"/>
          </a:xfrm>
          <a:prstGeom prst="rect">
            <a:avLst/>
          </a:prstGeom>
        </p:spPr>
      </p:pic>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 y="2601161"/>
            <a:ext cx="6705600" cy="4250620"/>
          </a:xfrm>
          <a:prstGeom prst="rect">
            <a:avLst/>
          </a:prstGeom>
        </p:spPr>
      </p:pic>
      <p:pic>
        <p:nvPicPr>
          <p:cNvPr id="7" name="Picture 6"/>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9448800" y="5638800"/>
            <a:ext cx="2279496" cy="838200"/>
          </a:xfrm>
          <a:prstGeom prst="rect">
            <a:avLst/>
          </a:prstGeom>
        </p:spPr>
      </p:pic>
    </p:spTree>
    <p:extLst>
      <p:ext uri="{BB962C8B-B14F-4D97-AF65-F5344CB8AC3E}">
        <p14:creationId xmlns:p14="http://schemas.microsoft.com/office/powerpoint/2010/main" val="578911980"/>
      </p:ext>
    </p:extLst>
  </p:cSld>
  <p:clrMapOvr>
    <a:overrideClrMapping bg1="lt1" tx1="dk1" bg2="lt2" tx2="dk2" accent1="accent1" accent2="accent2" accent3="accent3" accent4="accent4" accent5="accent5" accent6="accent6" hlink="hlink" folHlink="folHlink"/>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preserve="1">
  <p:cSld name="Title picture">
    <p:spTree>
      <p:nvGrpSpPr>
        <p:cNvPr id="1" name=""/>
        <p:cNvGrpSpPr/>
        <p:nvPr/>
      </p:nvGrpSpPr>
      <p:grpSpPr>
        <a:xfrm>
          <a:off x="0" y="0"/>
          <a:ext cx="0" cy="0"/>
          <a:chOff x="0" y="0"/>
          <a:chExt cx="0" cy="0"/>
        </a:xfrm>
      </p:grpSpPr>
      <p:pic>
        <p:nvPicPr>
          <p:cNvPr id="31" name="Grafik 30"/>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27" y="0"/>
            <a:ext cx="12190196" cy="6857128"/>
          </a:xfrm>
          <a:prstGeom prst="rect">
            <a:avLst/>
          </a:prstGeom>
        </p:spPr>
      </p:pic>
      <p:sp>
        <p:nvSpPr>
          <p:cNvPr id="4" name="cdtRectangle 115 Id57350"/>
          <p:cNvSpPr>
            <a:spLocks noGrp="1" noChangeArrowheads="1"/>
          </p:cNvSpPr>
          <p:nvPr>
            <p:ph type="ctrTitle"/>
            <p:custDataLst>
              <p:tags r:id="rId1"/>
            </p:custDataLst>
          </p:nvPr>
        </p:nvSpPr>
        <p:spPr bwMode="ltGray">
          <a:xfrm>
            <a:off x="626736" y="4139931"/>
            <a:ext cx="6476627" cy="1662564"/>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216000" tIns="90000" rIns="216000" bIns="216000" anchor="b" anchorCtr="0">
            <a:spAutoFit/>
          </a:bodyPr>
          <a:lstStyle>
            <a:lvl1pPr>
              <a:defRPr sz="4398" smtClean="0">
                <a:solidFill>
                  <a:srgbClr val="FFFFFF"/>
                </a:solidFill>
                <a:latin typeface="Arial" pitchFamily="34" charset="0"/>
              </a:defRPr>
            </a:lvl1pPr>
          </a:lstStyle>
          <a:p>
            <a:r>
              <a:rPr lang="en-US"/>
              <a:t>Click to edit Master title style</a:t>
            </a:r>
            <a:endParaRPr lang="en-US" dirty="0"/>
          </a:p>
        </p:txBody>
      </p:sp>
      <p:sp>
        <p:nvSpPr>
          <p:cNvPr id="5" name="cdtText Box 101 Id11"/>
          <p:cNvSpPr txBox="1">
            <a:spLocks noChangeArrowheads="1"/>
          </p:cNvSpPr>
          <p:nvPr>
            <p:custDataLst>
              <p:tags r:id="rId2"/>
            </p:custDataLst>
          </p:nvPr>
        </p:nvSpPr>
        <p:spPr bwMode="auto">
          <a:xfrm>
            <a:off x="6096000" y="0"/>
            <a:ext cx="1587" cy="1588"/>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35981" rIns="0" bIns="0">
            <a:noAutofit/>
          </a:bodyPr>
          <a:lstStyle/>
          <a:p>
            <a:pPr algn="ctr">
              <a:buClrTx/>
              <a:buFontTx/>
              <a:buNone/>
            </a:pPr>
            <a:endParaRPr lang="en-US" sz="1099" b="1" dirty="0">
              <a:solidFill>
                <a:srgbClr val="990000"/>
              </a:solidFill>
            </a:endParaRPr>
          </a:p>
        </p:txBody>
      </p:sp>
      <p:sp>
        <p:nvSpPr>
          <p:cNvPr id="9" name="Textplatzhalter 57343"/>
          <p:cNvSpPr>
            <a:spLocks noGrp="1"/>
          </p:cNvSpPr>
          <p:nvPr>
            <p:ph type="body" sz="quarter" idx="12" hasCustomPrompt="1"/>
          </p:nvPr>
        </p:nvSpPr>
        <p:spPr>
          <a:xfrm>
            <a:off x="626736" y="5907600"/>
            <a:ext cx="6476627" cy="324000"/>
          </a:xfrm>
          <a:solidFill>
            <a:schemeClr val="bg1">
              <a:alpha val="85000"/>
            </a:schemeClr>
          </a:solidFill>
        </p:spPr>
        <p:txBody>
          <a:bodyPr lIns="216000" tIns="90000" rIns="216000" bIns="46800"/>
          <a:lstStyle>
            <a:lvl1pPr algn="r">
              <a:lnSpc>
                <a:spcPct val="100000"/>
              </a:lnSpc>
              <a:defRPr sz="999" b="1"/>
            </a:lvl1pPr>
            <a:lvl2pPr marL="1587" indent="0">
              <a:buNone/>
              <a:defRPr/>
            </a:lvl2pPr>
          </a:lstStyle>
          <a:p>
            <a:pPr lvl="0"/>
            <a:r>
              <a:rPr lang="de-DE" dirty="0" err="1"/>
              <a:t>Realize</a:t>
            </a:r>
            <a:r>
              <a:rPr lang="de-DE" dirty="0"/>
              <a:t> </a:t>
            </a:r>
            <a:r>
              <a:rPr lang="de-DE" dirty="0" err="1"/>
              <a:t>innovation</a:t>
            </a:r>
            <a:r>
              <a:rPr lang="de-DE" dirty="0"/>
              <a:t>.</a:t>
            </a:r>
          </a:p>
        </p:txBody>
      </p:sp>
      <p:grpSp>
        <p:nvGrpSpPr>
          <p:cNvPr id="34" name="Group 33"/>
          <p:cNvGrpSpPr>
            <a:grpSpLocks noChangeAspect="1"/>
          </p:cNvGrpSpPr>
          <p:nvPr/>
        </p:nvGrpSpPr>
        <p:grpSpPr bwMode="auto">
          <a:xfrm>
            <a:off x="9550189" y="323850"/>
            <a:ext cx="2157876" cy="914400"/>
            <a:chOff x="6019" y="204"/>
            <a:chExt cx="1360" cy="576"/>
          </a:xfrm>
        </p:grpSpPr>
        <p:sp>
          <p:nvSpPr>
            <p:cNvPr id="35" name="AutoShape 32"/>
            <p:cNvSpPr>
              <a:spLocks noChangeAspect="1" noChangeArrowheads="1" noTextEdit="1"/>
            </p:cNvSpPr>
            <p:nvPr/>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6" name="Rectangle 34"/>
            <p:cNvSpPr>
              <a:spLocks noChangeArrowheads="1"/>
            </p:cNvSpPr>
            <p:nvPr/>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7" name="Freeform 35"/>
            <p:cNvSpPr>
              <a:spLocks/>
            </p:cNvSpPr>
            <p:nvPr/>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8" name="Freeform 36"/>
            <p:cNvSpPr>
              <a:spLocks/>
            </p:cNvSpPr>
            <p:nvPr/>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9" name="Freeform 37"/>
            <p:cNvSpPr>
              <a:spLocks/>
            </p:cNvSpPr>
            <p:nvPr/>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0" name="Freeform 38"/>
            <p:cNvSpPr>
              <a:spLocks/>
            </p:cNvSpPr>
            <p:nvPr/>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1" name="Freeform 39"/>
            <p:cNvSpPr>
              <a:spLocks/>
            </p:cNvSpPr>
            <p:nvPr/>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2" name="Freeform 40"/>
            <p:cNvSpPr>
              <a:spLocks/>
            </p:cNvSpPr>
            <p:nvPr/>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3" name="Freeform 41"/>
            <p:cNvSpPr>
              <a:spLocks/>
            </p:cNvSpPr>
            <p:nvPr/>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4" name="Freeform 42"/>
            <p:cNvSpPr>
              <a:spLocks/>
            </p:cNvSpPr>
            <p:nvPr/>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5" name="Freeform 43"/>
            <p:cNvSpPr>
              <a:spLocks/>
            </p:cNvSpPr>
            <p:nvPr/>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6" name="Freeform 44"/>
            <p:cNvSpPr>
              <a:spLocks/>
            </p:cNvSpPr>
            <p:nvPr/>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7" name="Freeform 45"/>
            <p:cNvSpPr>
              <a:spLocks/>
            </p:cNvSpPr>
            <p:nvPr/>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8" name="Freeform 46"/>
            <p:cNvSpPr>
              <a:spLocks/>
            </p:cNvSpPr>
            <p:nvPr/>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9" name="Freeform 47"/>
            <p:cNvSpPr>
              <a:spLocks/>
            </p:cNvSpPr>
            <p:nvPr/>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0" name="Freeform 48"/>
            <p:cNvSpPr>
              <a:spLocks/>
            </p:cNvSpPr>
            <p:nvPr/>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1" name="Freeform 49"/>
            <p:cNvSpPr>
              <a:spLocks/>
            </p:cNvSpPr>
            <p:nvPr/>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2" name="Freeform 50"/>
            <p:cNvSpPr>
              <a:spLocks/>
            </p:cNvSpPr>
            <p:nvPr/>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3" name="Freeform 51"/>
            <p:cNvSpPr>
              <a:spLocks/>
            </p:cNvSpPr>
            <p:nvPr/>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4" name="Freeform 52"/>
            <p:cNvSpPr>
              <a:spLocks/>
            </p:cNvSpPr>
            <p:nvPr/>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5" name="Freeform 53"/>
            <p:cNvSpPr>
              <a:spLocks/>
            </p:cNvSpPr>
            <p:nvPr/>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6" name="Freeform 54"/>
            <p:cNvSpPr>
              <a:spLocks/>
            </p:cNvSpPr>
            <p:nvPr/>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78" name="Freeform 55"/>
            <p:cNvSpPr>
              <a:spLocks/>
            </p:cNvSpPr>
            <p:nvPr/>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79" name="Freeform 56"/>
            <p:cNvSpPr>
              <a:spLocks/>
            </p:cNvSpPr>
            <p:nvPr/>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80" name="Freeform 57"/>
            <p:cNvSpPr>
              <a:spLocks/>
            </p:cNvSpPr>
            <p:nvPr/>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81" name="Freeform 58"/>
            <p:cNvSpPr>
              <a:spLocks/>
            </p:cNvSpPr>
            <p:nvPr/>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82" name="Freeform 59"/>
            <p:cNvSpPr>
              <a:spLocks/>
            </p:cNvSpPr>
            <p:nvPr/>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
        <p:nvSpPr>
          <p:cNvPr id="85" name="Textplatzhalter 13"/>
          <p:cNvSpPr>
            <a:spLocks noGrp="1"/>
          </p:cNvSpPr>
          <p:nvPr>
            <p:ph type="body" sz="quarter" idx="13"/>
          </p:nvPr>
        </p:nvSpPr>
        <p:spPr>
          <a:xfrm>
            <a:off x="842152" y="5907600"/>
            <a:ext cx="2626924" cy="324000"/>
          </a:xfrm>
        </p:spPr>
        <p:txBody>
          <a:bodyPr anchor="ctr" anchorCtr="0"/>
          <a:lstStyle>
            <a:lvl1pPr>
              <a:defRPr sz="999" b="1"/>
            </a:lvl1pPr>
          </a:lstStyle>
          <a:p>
            <a:pPr lvl="0"/>
            <a:r>
              <a:rPr lang="en-US" noProof="0"/>
              <a:t>Click to edit Master text styles</a:t>
            </a:r>
          </a:p>
        </p:txBody>
      </p:sp>
      <p:grpSp>
        <p:nvGrpSpPr>
          <p:cNvPr id="107" name="Gruppieren 66"/>
          <p:cNvGrpSpPr/>
          <p:nvPr/>
        </p:nvGrpSpPr>
        <p:grpSpPr>
          <a:xfrm>
            <a:off x="-215888" y="-216000"/>
            <a:ext cx="12622226" cy="7290000"/>
            <a:chOff x="-216000" y="-216000"/>
            <a:chExt cx="12628800" cy="7290000"/>
          </a:xfrm>
        </p:grpSpPr>
        <p:cxnSp>
          <p:nvCxnSpPr>
            <p:cNvPr id="108" name="Gerade Verbindung 67"/>
            <p:cNvCxnSpPr/>
            <p:nvPr/>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9" name="Gerade Verbindung 68"/>
            <p:cNvCxnSpPr/>
            <p:nvPr/>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10" name="Gerade Verbindung 69"/>
            <p:cNvCxnSpPr/>
            <p:nvPr/>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11" name="Gerade Verbindung 70"/>
            <p:cNvCxnSpPr/>
            <p:nvPr/>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12" name="Gerade Verbindung 71"/>
            <p:cNvCxnSpPr/>
            <p:nvPr/>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13" name="Gerade Verbindung 72"/>
            <p:cNvCxnSpPr/>
            <p:nvPr/>
          </p:nvCxnSpPr>
          <p:spPr bwMode="auto">
            <a:xfrm rot="5400000">
              <a:off x="123228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14" name="Gerade Verbindung 73"/>
            <p:cNvCxnSpPr/>
            <p:nvPr/>
          </p:nvCxnSpPr>
          <p:spPr bwMode="auto">
            <a:xfrm rot="5400000">
              <a:off x="12322800" y="945844"/>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15" name="Gerade Verbindung 74"/>
            <p:cNvCxnSpPr/>
            <p:nvPr/>
          </p:nvCxnSpPr>
          <p:spPr bwMode="auto">
            <a:xfrm rot="5400000">
              <a:off x="123228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16" name="Gerade Verbindung 75"/>
            <p:cNvCxnSpPr/>
            <p:nvPr/>
          </p:nvCxnSpPr>
          <p:spPr bwMode="auto">
            <a:xfrm rot="5400000">
              <a:off x="123228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17" name="Gerade Verbindung 76"/>
            <p:cNvCxnSpPr/>
            <p:nvPr/>
          </p:nvCxnSpPr>
          <p:spPr bwMode="auto">
            <a:xfrm rot="5400000">
              <a:off x="123228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18" name="Gerade Verbindung 77"/>
            <p:cNvCxnSpPr/>
            <p:nvPr/>
          </p:nvCxnSpPr>
          <p:spPr bwMode="auto">
            <a:xfrm rot="5400000">
              <a:off x="123228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19" name="Gerade Verbindung 78"/>
            <p:cNvCxnSpPr/>
            <p:nvPr/>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20" name="Gerade Verbindung 79"/>
            <p:cNvCxnSpPr/>
            <p:nvPr/>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21" name="Gerade Verbindung 80"/>
            <p:cNvCxnSpPr/>
            <p:nvPr/>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22" name="Gerade Verbindung 81"/>
            <p:cNvCxnSpPr/>
            <p:nvPr/>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23" name="Gerade Verbindung 82"/>
            <p:cNvCxnSpPr/>
            <p:nvPr/>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24" name="Gerade Verbindung 83"/>
            <p:cNvCxnSpPr/>
            <p:nvPr/>
          </p:nvCxnSpPr>
          <p:spPr bwMode="auto">
            <a:xfrm rot="5400000">
              <a:off x="-1260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25" name="Gerade Verbindung 84"/>
            <p:cNvCxnSpPr/>
            <p:nvPr/>
          </p:nvCxnSpPr>
          <p:spPr bwMode="auto">
            <a:xfrm rot="5400000">
              <a:off x="-1260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26" name="Gerade Verbindung 85"/>
            <p:cNvCxnSpPr/>
            <p:nvPr/>
          </p:nvCxnSpPr>
          <p:spPr bwMode="auto">
            <a:xfrm rot="5400000">
              <a:off x="-1260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27" name="Gerade Verbindung 86"/>
            <p:cNvCxnSpPr/>
            <p:nvPr/>
          </p:nvCxnSpPr>
          <p:spPr bwMode="auto">
            <a:xfrm rot="5400000">
              <a:off x="-1260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28" name="Gerade Verbindung 87"/>
            <p:cNvCxnSpPr/>
            <p:nvPr/>
          </p:nvCxnSpPr>
          <p:spPr bwMode="auto">
            <a:xfrm rot="5400000">
              <a:off x="-1260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29" name="Gerade Verbindung 88"/>
            <p:cNvCxnSpPr/>
            <p:nvPr/>
          </p:nvCxnSpPr>
          <p:spPr bwMode="auto">
            <a:xfrm rot="5400000">
              <a:off x="-1260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Tree>
    <p:extLst>
      <p:ext uri="{BB962C8B-B14F-4D97-AF65-F5344CB8AC3E}">
        <p14:creationId xmlns:p14="http://schemas.microsoft.com/office/powerpoint/2010/main" val="2910990038"/>
      </p:ext>
    </p:extLst>
  </p:cSld>
  <p:clrMapOvr>
    <a:masterClrMapping/>
  </p:clrMapOvr>
  <p:hf hdr="0" ftr="0" dt="0"/>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preserve="1">
  <p:cSld name="Title color fill">
    <p:bg>
      <p:bgPr>
        <a:solidFill>
          <a:schemeClr val="accent2"/>
        </a:solidFill>
        <a:effectLst/>
      </p:bgPr>
    </p:bg>
    <p:spTree>
      <p:nvGrpSpPr>
        <p:cNvPr id="1" name=""/>
        <p:cNvGrpSpPr/>
        <p:nvPr/>
      </p:nvGrpSpPr>
      <p:grpSpPr>
        <a:xfrm>
          <a:off x="0" y="0"/>
          <a:ext cx="0" cy="0"/>
          <a:chOff x="0" y="0"/>
          <a:chExt cx="0" cy="0"/>
        </a:xfrm>
      </p:grpSpPr>
      <p:sp>
        <p:nvSpPr>
          <p:cNvPr id="3" name="cdtRectangle 115 Id57350"/>
          <p:cNvSpPr>
            <a:spLocks noGrp="1" noChangeArrowheads="1"/>
          </p:cNvSpPr>
          <p:nvPr>
            <p:ph type="ctrTitle"/>
            <p:custDataLst>
              <p:tags r:id="rId1"/>
            </p:custDataLst>
          </p:nvPr>
        </p:nvSpPr>
        <p:spPr bwMode="ltGray">
          <a:xfrm>
            <a:off x="626736" y="4139931"/>
            <a:ext cx="6476627" cy="1662564"/>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216000" tIns="90000" rIns="216000" bIns="216000" anchor="b" anchorCtr="0">
            <a:spAutoFit/>
          </a:bodyPr>
          <a:lstStyle>
            <a:lvl1pPr>
              <a:defRPr sz="4398" smtClean="0">
                <a:solidFill>
                  <a:srgbClr val="FFFFFF"/>
                </a:solidFill>
                <a:latin typeface="Arial" pitchFamily="34" charset="0"/>
              </a:defRPr>
            </a:lvl1pPr>
          </a:lstStyle>
          <a:p>
            <a:r>
              <a:rPr lang="en-US"/>
              <a:t>Click to edit Master title style</a:t>
            </a:r>
            <a:endParaRPr lang="en-US" dirty="0"/>
          </a:p>
        </p:txBody>
      </p:sp>
      <p:sp>
        <p:nvSpPr>
          <p:cNvPr id="4" name="cdtText Box 101 Id11"/>
          <p:cNvSpPr txBox="1">
            <a:spLocks noChangeArrowheads="1"/>
          </p:cNvSpPr>
          <p:nvPr>
            <p:custDataLst>
              <p:tags r:id="rId2"/>
            </p:custDataLst>
          </p:nvPr>
        </p:nvSpPr>
        <p:spPr bwMode="auto">
          <a:xfrm>
            <a:off x="6096000" y="0"/>
            <a:ext cx="1587" cy="1588"/>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35981" rIns="0" bIns="0">
            <a:noAutofit/>
          </a:bodyPr>
          <a:lstStyle/>
          <a:p>
            <a:pPr algn="ctr">
              <a:buClrTx/>
              <a:buFontTx/>
              <a:buNone/>
            </a:pPr>
            <a:endParaRPr lang="en-US" sz="1099" b="1" dirty="0">
              <a:solidFill>
                <a:srgbClr val="990000"/>
              </a:solidFill>
            </a:endParaRPr>
          </a:p>
        </p:txBody>
      </p:sp>
      <p:sp>
        <p:nvSpPr>
          <p:cNvPr id="8" name="Textplatzhalter 57343"/>
          <p:cNvSpPr>
            <a:spLocks noGrp="1"/>
          </p:cNvSpPr>
          <p:nvPr>
            <p:ph type="body" sz="quarter" idx="12" hasCustomPrompt="1"/>
          </p:nvPr>
        </p:nvSpPr>
        <p:spPr>
          <a:xfrm>
            <a:off x="626736" y="5907600"/>
            <a:ext cx="6476627" cy="324000"/>
          </a:xfrm>
          <a:solidFill>
            <a:schemeClr val="bg1">
              <a:alpha val="85000"/>
            </a:schemeClr>
          </a:solidFill>
        </p:spPr>
        <p:txBody>
          <a:bodyPr lIns="216000" tIns="90000" rIns="216000" bIns="46800"/>
          <a:lstStyle>
            <a:lvl1pPr algn="r">
              <a:lnSpc>
                <a:spcPct val="100000"/>
              </a:lnSpc>
              <a:defRPr sz="999" b="1"/>
            </a:lvl1pPr>
            <a:lvl2pPr marL="1587" indent="0">
              <a:buNone/>
              <a:defRPr/>
            </a:lvl2pPr>
          </a:lstStyle>
          <a:p>
            <a:pPr lvl="0"/>
            <a:r>
              <a:rPr lang="de-DE"/>
              <a:t>Realize</a:t>
            </a:r>
            <a:r>
              <a:rPr lang="de-DE" dirty="0"/>
              <a:t> </a:t>
            </a:r>
            <a:r>
              <a:rPr lang="de-DE" dirty="0" err="1"/>
              <a:t>innovation</a:t>
            </a:r>
            <a:r>
              <a:rPr lang="de-DE" dirty="0"/>
              <a:t>.</a:t>
            </a:r>
          </a:p>
        </p:txBody>
      </p:sp>
      <p:grpSp>
        <p:nvGrpSpPr>
          <p:cNvPr id="33" name="Group 33"/>
          <p:cNvGrpSpPr>
            <a:grpSpLocks noChangeAspect="1"/>
          </p:cNvGrpSpPr>
          <p:nvPr/>
        </p:nvGrpSpPr>
        <p:grpSpPr bwMode="auto">
          <a:xfrm>
            <a:off x="9550189" y="323850"/>
            <a:ext cx="2157876" cy="914400"/>
            <a:chOff x="6019" y="204"/>
            <a:chExt cx="1360" cy="576"/>
          </a:xfrm>
        </p:grpSpPr>
        <p:sp>
          <p:nvSpPr>
            <p:cNvPr id="34" name="AutoShape 32"/>
            <p:cNvSpPr>
              <a:spLocks noChangeAspect="1" noChangeArrowheads="1" noTextEdit="1"/>
            </p:cNvSpPr>
            <p:nvPr/>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5" name="Rectangle 34"/>
            <p:cNvSpPr>
              <a:spLocks noChangeArrowheads="1"/>
            </p:cNvSpPr>
            <p:nvPr/>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6" name="Freeform 35"/>
            <p:cNvSpPr>
              <a:spLocks/>
            </p:cNvSpPr>
            <p:nvPr/>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7" name="Freeform 36"/>
            <p:cNvSpPr>
              <a:spLocks/>
            </p:cNvSpPr>
            <p:nvPr/>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8" name="Freeform 37"/>
            <p:cNvSpPr>
              <a:spLocks/>
            </p:cNvSpPr>
            <p:nvPr/>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9" name="Freeform 38"/>
            <p:cNvSpPr>
              <a:spLocks/>
            </p:cNvSpPr>
            <p:nvPr/>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0" name="Freeform 39"/>
            <p:cNvSpPr>
              <a:spLocks/>
            </p:cNvSpPr>
            <p:nvPr/>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1" name="Freeform 40"/>
            <p:cNvSpPr>
              <a:spLocks/>
            </p:cNvSpPr>
            <p:nvPr/>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2" name="Freeform 41"/>
            <p:cNvSpPr>
              <a:spLocks/>
            </p:cNvSpPr>
            <p:nvPr/>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3" name="Freeform 42"/>
            <p:cNvSpPr>
              <a:spLocks/>
            </p:cNvSpPr>
            <p:nvPr/>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4" name="Freeform 43"/>
            <p:cNvSpPr>
              <a:spLocks/>
            </p:cNvSpPr>
            <p:nvPr/>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5" name="Freeform 44"/>
            <p:cNvSpPr>
              <a:spLocks/>
            </p:cNvSpPr>
            <p:nvPr/>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6" name="Freeform 45"/>
            <p:cNvSpPr>
              <a:spLocks/>
            </p:cNvSpPr>
            <p:nvPr/>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7" name="Freeform 46"/>
            <p:cNvSpPr>
              <a:spLocks/>
            </p:cNvSpPr>
            <p:nvPr/>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8" name="Freeform 47"/>
            <p:cNvSpPr>
              <a:spLocks/>
            </p:cNvSpPr>
            <p:nvPr/>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9" name="Freeform 48"/>
            <p:cNvSpPr>
              <a:spLocks/>
            </p:cNvSpPr>
            <p:nvPr/>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0" name="Freeform 49"/>
            <p:cNvSpPr>
              <a:spLocks/>
            </p:cNvSpPr>
            <p:nvPr/>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1" name="Freeform 50"/>
            <p:cNvSpPr>
              <a:spLocks/>
            </p:cNvSpPr>
            <p:nvPr/>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2" name="Freeform 51"/>
            <p:cNvSpPr>
              <a:spLocks/>
            </p:cNvSpPr>
            <p:nvPr/>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3" name="Freeform 52"/>
            <p:cNvSpPr>
              <a:spLocks/>
            </p:cNvSpPr>
            <p:nvPr/>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4" name="Freeform 53"/>
            <p:cNvSpPr>
              <a:spLocks/>
            </p:cNvSpPr>
            <p:nvPr/>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5" name="Freeform 54"/>
            <p:cNvSpPr>
              <a:spLocks/>
            </p:cNvSpPr>
            <p:nvPr/>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77" name="Freeform 55"/>
            <p:cNvSpPr>
              <a:spLocks/>
            </p:cNvSpPr>
            <p:nvPr/>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78" name="Freeform 56"/>
            <p:cNvSpPr>
              <a:spLocks/>
            </p:cNvSpPr>
            <p:nvPr/>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79" name="Freeform 57"/>
            <p:cNvSpPr>
              <a:spLocks/>
            </p:cNvSpPr>
            <p:nvPr/>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80" name="Freeform 58"/>
            <p:cNvSpPr>
              <a:spLocks/>
            </p:cNvSpPr>
            <p:nvPr/>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81" name="Freeform 59"/>
            <p:cNvSpPr>
              <a:spLocks/>
            </p:cNvSpPr>
            <p:nvPr/>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
        <p:nvSpPr>
          <p:cNvPr id="83" name="Textplatzhalter 57343"/>
          <p:cNvSpPr>
            <a:spLocks noGrp="1"/>
          </p:cNvSpPr>
          <p:nvPr>
            <p:ph type="body" sz="quarter" idx="13" hasCustomPrompt="1"/>
          </p:nvPr>
        </p:nvSpPr>
        <p:spPr>
          <a:xfrm>
            <a:off x="626737" y="5907600"/>
            <a:ext cx="2338782" cy="324000"/>
          </a:xfrm>
        </p:spPr>
        <p:txBody>
          <a:bodyPr lIns="216000" tIns="90000" rIns="0" bIns="46800"/>
          <a:lstStyle>
            <a:lvl1pPr marL="0" marR="0" indent="0" algn="l" defTabSz="913943" rtl="0" eaLnBrk="1" fontAlgn="base" latinLnBrk="0" hangingPunct="1">
              <a:lnSpc>
                <a:spcPct val="100000"/>
              </a:lnSpc>
              <a:spcBef>
                <a:spcPct val="0"/>
              </a:spcBef>
              <a:spcAft>
                <a:spcPct val="0"/>
              </a:spcAft>
              <a:buClr>
                <a:schemeClr val="accent1"/>
              </a:buClr>
              <a:buSzTx/>
              <a:buFont typeface="Arial" pitchFamily="34" charset="0"/>
              <a:buNone/>
              <a:tabLst/>
              <a:defRPr sz="999" b="1" baseline="0">
                <a:solidFill>
                  <a:schemeClr val="tx1"/>
                </a:solidFill>
              </a:defRPr>
            </a:lvl1pPr>
            <a:lvl2pPr marL="1587" indent="0">
              <a:buNone/>
              <a:defRPr/>
            </a:lvl2pPr>
          </a:lstStyle>
          <a:p>
            <a:r>
              <a:rPr lang="en-US" noProof="0" dirty="0"/>
              <a:t>Restricted © Siemens AG 2017</a:t>
            </a:r>
          </a:p>
        </p:txBody>
      </p:sp>
      <p:grpSp>
        <p:nvGrpSpPr>
          <p:cNvPr id="82" name="Gruppieren 66"/>
          <p:cNvGrpSpPr/>
          <p:nvPr/>
        </p:nvGrpSpPr>
        <p:grpSpPr>
          <a:xfrm>
            <a:off x="-215888" y="-216000"/>
            <a:ext cx="12622226" cy="7290000"/>
            <a:chOff x="-216000" y="-216000"/>
            <a:chExt cx="12628800" cy="7290000"/>
          </a:xfrm>
        </p:grpSpPr>
        <p:cxnSp>
          <p:nvCxnSpPr>
            <p:cNvPr id="84" name="Gerade Verbindung 67"/>
            <p:cNvCxnSpPr/>
            <p:nvPr/>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5" name="Gerade Verbindung 68"/>
            <p:cNvCxnSpPr/>
            <p:nvPr/>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69"/>
            <p:cNvCxnSpPr/>
            <p:nvPr/>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70"/>
            <p:cNvCxnSpPr/>
            <p:nvPr/>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71"/>
            <p:cNvCxnSpPr/>
            <p:nvPr/>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72"/>
            <p:cNvCxnSpPr/>
            <p:nvPr/>
          </p:nvCxnSpPr>
          <p:spPr bwMode="auto">
            <a:xfrm rot="5400000">
              <a:off x="123228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0" name="Gerade Verbindung 73"/>
            <p:cNvCxnSpPr/>
            <p:nvPr/>
          </p:nvCxnSpPr>
          <p:spPr bwMode="auto">
            <a:xfrm rot="5400000">
              <a:off x="12322800" y="945844"/>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1" name="Gerade Verbindung 74"/>
            <p:cNvCxnSpPr/>
            <p:nvPr/>
          </p:nvCxnSpPr>
          <p:spPr bwMode="auto">
            <a:xfrm rot="5400000">
              <a:off x="123228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2" name="Gerade Verbindung 75"/>
            <p:cNvCxnSpPr/>
            <p:nvPr/>
          </p:nvCxnSpPr>
          <p:spPr bwMode="auto">
            <a:xfrm rot="5400000">
              <a:off x="123228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3" name="Gerade Verbindung 76"/>
            <p:cNvCxnSpPr/>
            <p:nvPr/>
          </p:nvCxnSpPr>
          <p:spPr bwMode="auto">
            <a:xfrm rot="5400000">
              <a:off x="123228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4" name="Gerade Verbindung 77"/>
            <p:cNvCxnSpPr/>
            <p:nvPr/>
          </p:nvCxnSpPr>
          <p:spPr bwMode="auto">
            <a:xfrm rot="5400000">
              <a:off x="123228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5" name="Gerade Verbindung 78"/>
            <p:cNvCxnSpPr/>
            <p:nvPr/>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6" name="Gerade Verbindung 79"/>
            <p:cNvCxnSpPr/>
            <p:nvPr/>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7" name="Gerade Verbindung 80"/>
            <p:cNvCxnSpPr/>
            <p:nvPr/>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8" name="Gerade Verbindung 81"/>
            <p:cNvCxnSpPr/>
            <p:nvPr/>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9" name="Gerade Verbindung 82"/>
            <p:cNvCxnSpPr/>
            <p:nvPr/>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0" name="Gerade Verbindung 83"/>
            <p:cNvCxnSpPr/>
            <p:nvPr/>
          </p:nvCxnSpPr>
          <p:spPr bwMode="auto">
            <a:xfrm rot="5400000">
              <a:off x="-1260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1" name="Gerade Verbindung 84"/>
            <p:cNvCxnSpPr/>
            <p:nvPr/>
          </p:nvCxnSpPr>
          <p:spPr bwMode="auto">
            <a:xfrm rot="5400000">
              <a:off x="-1260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2" name="Gerade Verbindung 85"/>
            <p:cNvCxnSpPr/>
            <p:nvPr/>
          </p:nvCxnSpPr>
          <p:spPr bwMode="auto">
            <a:xfrm rot="5400000">
              <a:off x="-1260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3" name="Gerade Verbindung 86"/>
            <p:cNvCxnSpPr/>
            <p:nvPr/>
          </p:nvCxnSpPr>
          <p:spPr bwMode="auto">
            <a:xfrm rot="5400000">
              <a:off x="-1260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4" name="Gerade Verbindung 87"/>
            <p:cNvCxnSpPr/>
            <p:nvPr/>
          </p:nvCxnSpPr>
          <p:spPr bwMode="auto">
            <a:xfrm rot="5400000">
              <a:off x="-1260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5" name="Gerade Verbindung 88"/>
            <p:cNvCxnSpPr/>
            <p:nvPr/>
          </p:nvCxnSpPr>
          <p:spPr bwMode="auto">
            <a:xfrm rot="5400000">
              <a:off x="-1260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Tree>
    <p:extLst>
      <p:ext uri="{BB962C8B-B14F-4D97-AF65-F5344CB8AC3E}">
        <p14:creationId xmlns:p14="http://schemas.microsoft.com/office/powerpoint/2010/main" val="3397899895"/>
      </p:ext>
    </p:extLst>
  </p:cSld>
  <p:clrMapOvr>
    <a:masterClrMapping/>
  </p:clrMapOvr>
  <p:hf hdr="0" ftr="0" dt="0"/>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preserve="1">
  <p:cSld name="Chapter title picture">
    <p:spTree>
      <p:nvGrpSpPr>
        <p:cNvPr id="1" name=""/>
        <p:cNvGrpSpPr/>
        <p:nvPr/>
      </p:nvGrpSpPr>
      <p:grpSpPr>
        <a:xfrm>
          <a:off x="0" y="0"/>
          <a:ext cx="0" cy="0"/>
          <a:chOff x="0" y="0"/>
          <a:chExt cx="0" cy="0"/>
        </a:xfrm>
      </p:grpSpPr>
      <p:pic>
        <p:nvPicPr>
          <p:cNvPr id="31" name="Grafik 30"/>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rot="10800000" flipH="1" flipV="1">
            <a:off x="127" y="1"/>
            <a:ext cx="12190196" cy="6857127"/>
          </a:xfrm>
          <a:prstGeom prst="rect">
            <a:avLst/>
          </a:prstGeom>
        </p:spPr>
      </p:pic>
      <p:sp>
        <p:nvSpPr>
          <p:cNvPr id="4" name="cdtRectangle 115 Id57350"/>
          <p:cNvSpPr>
            <a:spLocks noGrp="1" noChangeArrowheads="1"/>
          </p:cNvSpPr>
          <p:nvPr>
            <p:ph type="ctrTitle"/>
            <p:custDataLst>
              <p:tags r:id="rId1"/>
            </p:custDataLst>
          </p:nvPr>
        </p:nvSpPr>
        <p:spPr bwMode="ltGray">
          <a:xfrm>
            <a:off x="626736" y="4569036"/>
            <a:ext cx="6476627" cy="1662564"/>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216000" tIns="90000" rIns="216000" bIns="216000" anchor="b" anchorCtr="0">
            <a:spAutoFit/>
          </a:bodyPr>
          <a:lstStyle>
            <a:lvl1pPr>
              <a:defRPr sz="4398" smtClean="0">
                <a:solidFill>
                  <a:srgbClr val="FFFFFF"/>
                </a:solidFill>
                <a:latin typeface="Arial" pitchFamily="34" charset="0"/>
              </a:defRPr>
            </a:lvl1pPr>
          </a:lstStyle>
          <a:p>
            <a:r>
              <a:rPr lang="en-US"/>
              <a:t>Click to edit Master title style</a:t>
            </a:r>
            <a:endParaRPr lang="en-US" dirty="0"/>
          </a:p>
        </p:txBody>
      </p:sp>
      <p:sp>
        <p:nvSpPr>
          <p:cNvPr id="5" name="cdtText Box 101 Id11"/>
          <p:cNvSpPr txBox="1">
            <a:spLocks noChangeArrowheads="1"/>
          </p:cNvSpPr>
          <p:nvPr>
            <p:custDataLst>
              <p:tags r:id="rId2"/>
            </p:custDataLst>
          </p:nvPr>
        </p:nvSpPr>
        <p:spPr bwMode="auto">
          <a:xfrm>
            <a:off x="6096000" y="0"/>
            <a:ext cx="1587" cy="1588"/>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35981" rIns="0" bIns="0">
            <a:noAutofit/>
          </a:bodyPr>
          <a:lstStyle/>
          <a:p>
            <a:pPr algn="ctr">
              <a:buClrTx/>
              <a:buFontTx/>
              <a:buNone/>
            </a:pPr>
            <a:endParaRPr lang="en-US" sz="1099" b="1" dirty="0">
              <a:solidFill>
                <a:srgbClr val="990000"/>
              </a:solidFill>
            </a:endParaRPr>
          </a:p>
        </p:txBody>
      </p:sp>
      <p:grpSp>
        <p:nvGrpSpPr>
          <p:cNvPr id="30" name="Group 33"/>
          <p:cNvGrpSpPr>
            <a:grpSpLocks noChangeAspect="1"/>
          </p:cNvGrpSpPr>
          <p:nvPr/>
        </p:nvGrpSpPr>
        <p:grpSpPr bwMode="auto">
          <a:xfrm>
            <a:off x="9550189" y="323850"/>
            <a:ext cx="2157876" cy="914400"/>
            <a:chOff x="6019" y="204"/>
            <a:chExt cx="1360" cy="576"/>
          </a:xfrm>
        </p:grpSpPr>
        <p:sp>
          <p:nvSpPr>
            <p:cNvPr id="34" name="AutoShape 32"/>
            <p:cNvSpPr>
              <a:spLocks noChangeAspect="1" noChangeArrowheads="1" noTextEdit="1"/>
            </p:cNvSpPr>
            <p:nvPr/>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5" name="Rectangle 34"/>
            <p:cNvSpPr>
              <a:spLocks noChangeArrowheads="1"/>
            </p:cNvSpPr>
            <p:nvPr/>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6" name="Freeform 35"/>
            <p:cNvSpPr>
              <a:spLocks/>
            </p:cNvSpPr>
            <p:nvPr/>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7" name="Freeform 36"/>
            <p:cNvSpPr>
              <a:spLocks/>
            </p:cNvSpPr>
            <p:nvPr/>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8" name="Freeform 37"/>
            <p:cNvSpPr>
              <a:spLocks/>
            </p:cNvSpPr>
            <p:nvPr/>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9" name="Freeform 38"/>
            <p:cNvSpPr>
              <a:spLocks/>
            </p:cNvSpPr>
            <p:nvPr/>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0" name="Freeform 39"/>
            <p:cNvSpPr>
              <a:spLocks/>
            </p:cNvSpPr>
            <p:nvPr/>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1" name="Freeform 40"/>
            <p:cNvSpPr>
              <a:spLocks/>
            </p:cNvSpPr>
            <p:nvPr/>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2" name="Freeform 41"/>
            <p:cNvSpPr>
              <a:spLocks/>
            </p:cNvSpPr>
            <p:nvPr/>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3" name="Freeform 42"/>
            <p:cNvSpPr>
              <a:spLocks/>
            </p:cNvSpPr>
            <p:nvPr/>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4" name="Freeform 43"/>
            <p:cNvSpPr>
              <a:spLocks/>
            </p:cNvSpPr>
            <p:nvPr/>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5" name="Freeform 44"/>
            <p:cNvSpPr>
              <a:spLocks/>
            </p:cNvSpPr>
            <p:nvPr/>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6" name="Freeform 45"/>
            <p:cNvSpPr>
              <a:spLocks/>
            </p:cNvSpPr>
            <p:nvPr/>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7" name="Freeform 46"/>
            <p:cNvSpPr>
              <a:spLocks/>
            </p:cNvSpPr>
            <p:nvPr/>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8" name="Freeform 47"/>
            <p:cNvSpPr>
              <a:spLocks/>
            </p:cNvSpPr>
            <p:nvPr/>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9" name="Freeform 48"/>
            <p:cNvSpPr>
              <a:spLocks/>
            </p:cNvSpPr>
            <p:nvPr/>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0" name="Freeform 49"/>
            <p:cNvSpPr>
              <a:spLocks/>
            </p:cNvSpPr>
            <p:nvPr/>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1" name="Freeform 50"/>
            <p:cNvSpPr>
              <a:spLocks/>
            </p:cNvSpPr>
            <p:nvPr/>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2" name="Freeform 51"/>
            <p:cNvSpPr>
              <a:spLocks/>
            </p:cNvSpPr>
            <p:nvPr/>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3" name="Freeform 52"/>
            <p:cNvSpPr>
              <a:spLocks/>
            </p:cNvSpPr>
            <p:nvPr/>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4" name="Freeform 53"/>
            <p:cNvSpPr>
              <a:spLocks/>
            </p:cNvSpPr>
            <p:nvPr/>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5" name="Freeform 54"/>
            <p:cNvSpPr>
              <a:spLocks/>
            </p:cNvSpPr>
            <p:nvPr/>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6" name="Freeform 55"/>
            <p:cNvSpPr>
              <a:spLocks/>
            </p:cNvSpPr>
            <p:nvPr/>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78" name="Freeform 56"/>
            <p:cNvSpPr>
              <a:spLocks/>
            </p:cNvSpPr>
            <p:nvPr/>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79" name="Freeform 57"/>
            <p:cNvSpPr>
              <a:spLocks/>
            </p:cNvSpPr>
            <p:nvPr/>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80" name="Freeform 58"/>
            <p:cNvSpPr>
              <a:spLocks/>
            </p:cNvSpPr>
            <p:nvPr/>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81" name="Freeform 59"/>
            <p:cNvSpPr>
              <a:spLocks/>
            </p:cNvSpPr>
            <p:nvPr/>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grpSp>
        <p:nvGrpSpPr>
          <p:cNvPr id="82" name="Gruppieren 66"/>
          <p:cNvGrpSpPr/>
          <p:nvPr/>
        </p:nvGrpSpPr>
        <p:grpSpPr>
          <a:xfrm>
            <a:off x="-215888" y="-216000"/>
            <a:ext cx="12622226" cy="7290000"/>
            <a:chOff x="-216000" y="-216000"/>
            <a:chExt cx="12628800" cy="7290000"/>
          </a:xfrm>
        </p:grpSpPr>
        <p:cxnSp>
          <p:nvCxnSpPr>
            <p:cNvPr id="83" name="Gerade Verbindung 67"/>
            <p:cNvCxnSpPr/>
            <p:nvPr/>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4" name="Gerade Verbindung 68"/>
            <p:cNvCxnSpPr/>
            <p:nvPr/>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5" name="Gerade Verbindung 69"/>
            <p:cNvCxnSpPr/>
            <p:nvPr/>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70"/>
            <p:cNvCxnSpPr/>
            <p:nvPr/>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71"/>
            <p:cNvCxnSpPr/>
            <p:nvPr/>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72"/>
            <p:cNvCxnSpPr/>
            <p:nvPr/>
          </p:nvCxnSpPr>
          <p:spPr bwMode="auto">
            <a:xfrm rot="5400000">
              <a:off x="123228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73"/>
            <p:cNvCxnSpPr/>
            <p:nvPr/>
          </p:nvCxnSpPr>
          <p:spPr bwMode="auto">
            <a:xfrm rot="5400000">
              <a:off x="12322800" y="945844"/>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0" name="Gerade Verbindung 74"/>
            <p:cNvCxnSpPr/>
            <p:nvPr/>
          </p:nvCxnSpPr>
          <p:spPr bwMode="auto">
            <a:xfrm rot="5400000">
              <a:off x="123228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1" name="Gerade Verbindung 75"/>
            <p:cNvCxnSpPr/>
            <p:nvPr/>
          </p:nvCxnSpPr>
          <p:spPr bwMode="auto">
            <a:xfrm rot="5400000">
              <a:off x="123228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2" name="Gerade Verbindung 76"/>
            <p:cNvCxnSpPr/>
            <p:nvPr/>
          </p:nvCxnSpPr>
          <p:spPr bwMode="auto">
            <a:xfrm rot="5400000">
              <a:off x="123228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3" name="Gerade Verbindung 77"/>
            <p:cNvCxnSpPr/>
            <p:nvPr/>
          </p:nvCxnSpPr>
          <p:spPr bwMode="auto">
            <a:xfrm rot="5400000">
              <a:off x="123228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4" name="Gerade Verbindung 78"/>
            <p:cNvCxnSpPr/>
            <p:nvPr/>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5" name="Gerade Verbindung 79"/>
            <p:cNvCxnSpPr/>
            <p:nvPr/>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6" name="Gerade Verbindung 80"/>
            <p:cNvCxnSpPr/>
            <p:nvPr/>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7" name="Gerade Verbindung 81"/>
            <p:cNvCxnSpPr/>
            <p:nvPr/>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8" name="Gerade Verbindung 82"/>
            <p:cNvCxnSpPr/>
            <p:nvPr/>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9" name="Gerade Verbindung 83"/>
            <p:cNvCxnSpPr/>
            <p:nvPr/>
          </p:nvCxnSpPr>
          <p:spPr bwMode="auto">
            <a:xfrm rot="5400000">
              <a:off x="-1260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0" name="Gerade Verbindung 84"/>
            <p:cNvCxnSpPr/>
            <p:nvPr/>
          </p:nvCxnSpPr>
          <p:spPr bwMode="auto">
            <a:xfrm rot="5400000">
              <a:off x="-1260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1" name="Gerade Verbindung 85"/>
            <p:cNvCxnSpPr/>
            <p:nvPr/>
          </p:nvCxnSpPr>
          <p:spPr bwMode="auto">
            <a:xfrm rot="5400000">
              <a:off x="-1260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2" name="Gerade Verbindung 86"/>
            <p:cNvCxnSpPr/>
            <p:nvPr/>
          </p:nvCxnSpPr>
          <p:spPr bwMode="auto">
            <a:xfrm rot="5400000">
              <a:off x="-1260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3" name="Gerade Verbindung 87"/>
            <p:cNvCxnSpPr/>
            <p:nvPr/>
          </p:nvCxnSpPr>
          <p:spPr bwMode="auto">
            <a:xfrm rot="5400000">
              <a:off x="-1260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4" name="Gerade Verbindung 88"/>
            <p:cNvCxnSpPr/>
            <p:nvPr/>
          </p:nvCxnSpPr>
          <p:spPr bwMode="auto">
            <a:xfrm rot="5400000">
              <a:off x="-1260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Tree>
    <p:extLst>
      <p:ext uri="{BB962C8B-B14F-4D97-AF65-F5344CB8AC3E}">
        <p14:creationId xmlns:p14="http://schemas.microsoft.com/office/powerpoint/2010/main" val="3663232696"/>
      </p:ext>
    </p:extLst>
  </p:cSld>
  <p:clrMapOvr>
    <a:masterClrMapping/>
  </p:clrMapOvr>
  <p:hf hdr="0" ftr="0" dt="0"/>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preserve="1">
  <p:cSld name="Chapter title color fill">
    <p:bg>
      <p:bgPr>
        <a:solidFill>
          <a:schemeClr val="accent2"/>
        </a:solidFill>
        <a:effectLst/>
      </p:bgPr>
    </p:bg>
    <p:spTree>
      <p:nvGrpSpPr>
        <p:cNvPr id="1" name=""/>
        <p:cNvGrpSpPr/>
        <p:nvPr/>
      </p:nvGrpSpPr>
      <p:grpSpPr>
        <a:xfrm>
          <a:off x="0" y="0"/>
          <a:ext cx="0" cy="0"/>
          <a:chOff x="0" y="0"/>
          <a:chExt cx="0" cy="0"/>
        </a:xfrm>
      </p:grpSpPr>
      <p:sp>
        <p:nvSpPr>
          <p:cNvPr id="3" name="cdtRectangle 115 Id57350"/>
          <p:cNvSpPr>
            <a:spLocks noGrp="1" noChangeArrowheads="1"/>
          </p:cNvSpPr>
          <p:nvPr>
            <p:ph type="ctrTitle"/>
            <p:custDataLst>
              <p:tags r:id="rId1"/>
            </p:custDataLst>
          </p:nvPr>
        </p:nvSpPr>
        <p:spPr bwMode="ltGray">
          <a:xfrm>
            <a:off x="626736" y="4569350"/>
            <a:ext cx="6476627" cy="1662564"/>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216000" tIns="90000" rIns="216000" bIns="216000" anchor="b" anchorCtr="0">
            <a:spAutoFit/>
          </a:bodyPr>
          <a:lstStyle>
            <a:lvl1pPr>
              <a:defRPr sz="4398" smtClean="0">
                <a:solidFill>
                  <a:srgbClr val="FFFFFF"/>
                </a:solidFill>
                <a:latin typeface="Arial" pitchFamily="34" charset="0"/>
              </a:defRPr>
            </a:lvl1pPr>
          </a:lstStyle>
          <a:p>
            <a:r>
              <a:rPr lang="en-US"/>
              <a:t>Click to edit Master title style</a:t>
            </a:r>
            <a:endParaRPr lang="en-US" dirty="0"/>
          </a:p>
        </p:txBody>
      </p:sp>
      <p:sp>
        <p:nvSpPr>
          <p:cNvPr id="4" name="cdtText Box 101 Id11"/>
          <p:cNvSpPr txBox="1">
            <a:spLocks noChangeArrowheads="1"/>
          </p:cNvSpPr>
          <p:nvPr>
            <p:custDataLst>
              <p:tags r:id="rId2"/>
            </p:custDataLst>
          </p:nvPr>
        </p:nvSpPr>
        <p:spPr bwMode="auto">
          <a:xfrm>
            <a:off x="6096000" y="0"/>
            <a:ext cx="1587" cy="1588"/>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35981" rIns="0" bIns="0">
            <a:noAutofit/>
          </a:bodyPr>
          <a:lstStyle/>
          <a:p>
            <a:pPr algn="ctr">
              <a:buClrTx/>
              <a:buFontTx/>
              <a:buNone/>
            </a:pPr>
            <a:endParaRPr lang="en-US" sz="1099" b="1" dirty="0">
              <a:solidFill>
                <a:srgbClr val="990000"/>
              </a:solidFill>
            </a:endParaRPr>
          </a:p>
        </p:txBody>
      </p:sp>
      <p:grpSp>
        <p:nvGrpSpPr>
          <p:cNvPr id="29" name="Group 33"/>
          <p:cNvGrpSpPr>
            <a:grpSpLocks noChangeAspect="1"/>
          </p:cNvGrpSpPr>
          <p:nvPr/>
        </p:nvGrpSpPr>
        <p:grpSpPr bwMode="auto">
          <a:xfrm>
            <a:off x="9550189" y="323850"/>
            <a:ext cx="2157876" cy="914400"/>
            <a:chOff x="6019" y="204"/>
            <a:chExt cx="1360" cy="576"/>
          </a:xfrm>
        </p:grpSpPr>
        <p:sp>
          <p:nvSpPr>
            <p:cNvPr id="30" name="AutoShape 32"/>
            <p:cNvSpPr>
              <a:spLocks noChangeAspect="1" noChangeArrowheads="1" noTextEdit="1"/>
            </p:cNvSpPr>
            <p:nvPr/>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Rectangle 34"/>
            <p:cNvSpPr>
              <a:spLocks noChangeArrowheads="1"/>
            </p:cNvSpPr>
            <p:nvPr/>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4" name="Freeform 35"/>
            <p:cNvSpPr>
              <a:spLocks/>
            </p:cNvSpPr>
            <p:nvPr/>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5" name="Freeform 36"/>
            <p:cNvSpPr>
              <a:spLocks/>
            </p:cNvSpPr>
            <p:nvPr/>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6" name="Freeform 37"/>
            <p:cNvSpPr>
              <a:spLocks/>
            </p:cNvSpPr>
            <p:nvPr/>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7" name="Freeform 38"/>
            <p:cNvSpPr>
              <a:spLocks/>
            </p:cNvSpPr>
            <p:nvPr/>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8" name="Freeform 39"/>
            <p:cNvSpPr>
              <a:spLocks/>
            </p:cNvSpPr>
            <p:nvPr/>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9" name="Freeform 40"/>
            <p:cNvSpPr>
              <a:spLocks/>
            </p:cNvSpPr>
            <p:nvPr/>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0" name="Freeform 41"/>
            <p:cNvSpPr>
              <a:spLocks/>
            </p:cNvSpPr>
            <p:nvPr/>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1" name="Freeform 42"/>
            <p:cNvSpPr>
              <a:spLocks/>
            </p:cNvSpPr>
            <p:nvPr/>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2" name="Freeform 43"/>
            <p:cNvSpPr>
              <a:spLocks/>
            </p:cNvSpPr>
            <p:nvPr/>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3" name="Freeform 44"/>
            <p:cNvSpPr>
              <a:spLocks/>
            </p:cNvSpPr>
            <p:nvPr/>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4" name="Freeform 45"/>
            <p:cNvSpPr>
              <a:spLocks/>
            </p:cNvSpPr>
            <p:nvPr/>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5" name="Freeform 46"/>
            <p:cNvSpPr>
              <a:spLocks/>
            </p:cNvSpPr>
            <p:nvPr/>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6" name="Freeform 47"/>
            <p:cNvSpPr>
              <a:spLocks/>
            </p:cNvSpPr>
            <p:nvPr/>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7" name="Freeform 48"/>
            <p:cNvSpPr>
              <a:spLocks/>
            </p:cNvSpPr>
            <p:nvPr/>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8" name="Freeform 49"/>
            <p:cNvSpPr>
              <a:spLocks/>
            </p:cNvSpPr>
            <p:nvPr/>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9" name="Freeform 50"/>
            <p:cNvSpPr>
              <a:spLocks/>
            </p:cNvSpPr>
            <p:nvPr/>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0" name="Freeform 51"/>
            <p:cNvSpPr>
              <a:spLocks/>
            </p:cNvSpPr>
            <p:nvPr/>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1" name="Freeform 52"/>
            <p:cNvSpPr>
              <a:spLocks/>
            </p:cNvSpPr>
            <p:nvPr/>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2" name="Freeform 53"/>
            <p:cNvSpPr>
              <a:spLocks/>
            </p:cNvSpPr>
            <p:nvPr/>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3" name="Freeform 54"/>
            <p:cNvSpPr>
              <a:spLocks/>
            </p:cNvSpPr>
            <p:nvPr/>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4" name="Freeform 55"/>
            <p:cNvSpPr>
              <a:spLocks/>
            </p:cNvSpPr>
            <p:nvPr/>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5" name="Freeform 56"/>
            <p:cNvSpPr>
              <a:spLocks/>
            </p:cNvSpPr>
            <p:nvPr/>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77" name="Freeform 57"/>
            <p:cNvSpPr>
              <a:spLocks/>
            </p:cNvSpPr>
            <p:nvPr/>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78" name="Freeform 58"/>
            <p:cNvSpPr>
              <a:spLocks/>
            </p:cNvSpPr>
            <p:nvPr/>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79" name="Freeform 59"/>
            <p:cNvSpPr>
              <a:spLocks/>
            </p:cNvSpPr>
            <p:nvPr/>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grpSp>
        <p:nvGrpSpPr>
          <p:cNvPr id="80" name="Gruppieren 66"/>
          <p:cNvGrpSpPr/>
          <p:nvPr/>
        </p:nvGrpSpPr>
        <p:grpSpPr>
          <a:xfrm>
            <a:off x="-215888" y="-216000"/>
            <a:ext cx="12622226" cy="7290000"/>
            <a:chOff x="-216000" y="-216000"/>
            <a:chExt cx="12628800" cy="7290000"/>
          </a:xfrm>
        </p:grpSpPr>
        <p:cxnSp>
          <p:nvCxnSpPr>
            <p:cNvPr id="81" name="Gerade Verbindung 67"/>
            <p:cNvCxnSpPr/>
            <p:nvPr/>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2" name="Gerade Verbindung 68"/>
            <p:cNvCxnSpPr/>
            <p:nvPr/>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3" name="Gerade Verbindung 69"/>
            <p:cNvCxnSpPr/>
            <p:nvPr/>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4" name="Gerade Verbindung 70"/>
            <p:cNvCxnSpPr/>
            <p:nvPr/>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5" name="Gerade Verbindung 71"/>
            <p:cNvCxnSpPr/>
            <p:nvPr/>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72"/>
            <p:cNvCxnSpPr/>
            <p:nvPr/>
          </p:nvCxnSpPr>
          <p:spPr bwMode="auto">
            <a:xfrm rot="5400000">
              <a:off x="123228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73"/>
            <p:cNvCxnSpPr/>
            <p:nvPr/>
          </p:nvCxnSpPr>
          <p:spPr bwMode="auto">
            <a:xfrm rot="5400000">
              <a:off x="12322800" y="945844"/>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74"/>
            <p:cNvCxnSpPr/>
            <p:nvPr/>
          </p:nvCxnSpPr>
          <p:spPr bwMode="auto">
            <a:xfrm rot="5400000">
              <a:off x="123228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75"/>
            <p:cNvCxnSpPr/>
            <p:nvPr/>
          </p:nvCxnSpPr>
          <p:spPr bwMode="auto">
            <a:xfrm rot="5400000">
              <a:off x="123228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0" name="Gerade Verbindung 76"/>
            <p:cNvCxnSpPr/>
            <p:nvPr/>
          </p:nvCxnSpPr>
          <p:spPr bwMode="auto">
            <a:xfrm rot="5400000">
              <a:off x="123228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1" name="Gerade Verbindung 77"/>
            <p:cNvCxnSpPr/>
            <p:nvPr/>
          </p:nvCxnSpPr>
          <p:spPr bwMode="auto">
            <a:xfrm rot="5400000">
              <a:off x="123228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2" name="Gerade Verbindung 78"/>
            <p:cNvCxnSpPr/>
            <p:nvPr/>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3" name="Gerade Verbindung 79"/>
            <p:cNvCxnSpPr/>
            <p:nvPr/>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4" name="Gerade Verbindung 80"/>
            <p:cNvCxnSpPr/>
            <p:nvPr/>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5" name="Gerade Verbindung 81"/>
            <p:cNvCxnSpPr/>
            <p:nvPr/>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6" name="Gerade Verbindung 82"/>
            <p:cNvCxnSpPr/>
            <p:nvPr/>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7" name="Gerade Verbindung 83"/>
            <p:cNvCxnSpPr/>
            <p:nvPr/>
          </p:nvCxnSpPr>
          <p:spPr bwMode="auto">
            <a:xfrm rot="5400000">
              <a:off x="-1260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8" name="Gerade Verbindung 84"/>
            <p:cNvCxnSpPr/>
            <p:nvPr/>
          </p:nvCxnSpPr>
          <p:spPr bwMode="auto">
            <a:xfrm rot="5400000">
              <a:off x="-1260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9" name="Gerade Verbindung 85"/>
            <p:cNvCxnSpPr/>
            <p:nvPr/>
          </p:nvCxnSpPr>
          <p:spPr bwMode="auto">
            <a:xfrm rot="5400000">
              <a:off x="-1260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0" name="Gerade Verbindung 86"/>
            <p:cNvCxnSpPr/>
            <p:nvPr/>
          </p:nvCxnSpPr>
          <p:spPr bwMode="auto">
            <a:xfrm rot="5400000">
              <a:off x="-1260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1" name="Gerade Verbindung 87"/>
            <p:cNvCxnSpPr/>
            <p:nvPr/>
          </p:nvCxnSpPr>
          <p:spPr bwMode="auto">
            <a:xfrm rot="5400000">
              <a:off x="-1260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2" name="Gerade Verbindung 88"/>
            <p:cNvCxnSpPr/>
            <p:nvPr/>
          </p:nvCxnSpPr>
          <p:spPr bwMode="auto">
            <a:xfrm rot="5400000">
              <a:off x="-1260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Tree>
    <p:extLst>
      <p:ext uri="{BB962C8B-B14F-4D97-AF65-F5344CB8AC3E}">
        <p14:creationId xmlns:p14="http://schemas.microsoft.com/office/powerpoint/2010/main" val="3535250435"/>
      </p:ext>
    </p:extLst>
  </p:cSld>
  <p:clrMapOvr>
    <a:masterClrMapping/>
  </p:clrMapOvr>
  <p:hf hdr="0" ftr="0" dt="0"/>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preserve="1">
  <p:cSld name="Chapter title Dynamic Petrol">
    <p:bg>
      <p:bgPr>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a:effectLst/>
      </p:bgPr>
    </p:bg>
    <p:spTree>
      <p:nvGrpSpPr>
        <p:cNvPr id="1" name=""/>
        <p:cNvGrpSpPr/>
        <p:nvPr/>
      </p:nvGrpSpPr>
      <p:grpSpPr>
        <a:xfrm>
          <a:off x="0" y="0"/>
          <a:ext cx="0" cy="0"/>
          <a:chOff x="0" y="0"/>
          <a:chExt cx="0" cy="0"/>
        </a:xfrm>
      </p:grpSpPr>
      <p:sp>
        <p:nvSpPr>
          <p:cNvPr id="4" name="cdtText Box 101 Id11"/>
          <p:cNvSpPr txBox="1">
            <a:spLocks noChangeArrowheads="1"/>
          </p:cNvSpPr>
          <p:nvPr>
            <p:custDataLst>
              <p:tags r:id="rId1"/>
            </p:custDataLst>
          </p:nvPr>
        </p:nvSpPr>
        <p:spPr bwMode="auto">
          <a:xfrm>
            <a:off x="6096000" y="0"/>
            <a:ext cx="1587" cy="1588"/>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35981" rIns="0" bIns="0">
            <a:noAutofit/>
          </a:bodyPr>
          <a:lstStyle/>
          <a:p>
            <a:pPr algn="ctr">
              <a:buClrTx/>
              <a:buFontTx/>
              <a:buNone/>
            </a:pPr>
            <a:endParaRPr lang="en-US" sz="1099" b="1" dirty="0">
              <a:solidFill>
                <a:srgbClr val="990000"/>
              </a:solidFill>
            </a:endParaRPr>
          </a:p>
        </p:txBody>
      </p:sp>
      <p:sp>
        <p:nvSpPr>
          <p:cNvPr id="30" name="cdtRectangle 115 Id57350"/>
          <p:cNvSpPr>
            <a:spLocks noGrp="1" noChangeArrowheads="1"/>
          </p:cNvSpPr>
          <p:nvPr>
            <p:ph type="ctrTitle"/>
            <p:custDataLst>
              <p:tags r:id="rId2"/>
            </p:custDataLst>
          </p:nvPr>
        </p:nvSpPr>
        <p:spPr bwMode="ltGray">
          <a:xfrm>
            <a:off x="626736" y="4569350"/>
            <a:ext cx="6476627" cy="1662564"/>
          </a:xfrm>
          <a:noFill/>
        </p:spPr>
        <p:txBody>
          <a:bodyPr wrap="square" lIns="216000" tIns="90000" rIns="216000" bIns="216000" anchor="b" anchorCtr="0">
            <a:spAutoFit/>
          </a:bodyPr>
          <a:lstStyle>
            <a:lvl1pPr>
              <a:defRPr sz="4398" smtClean="0">
                <a:solidFill>
                  <a:srgbClr val="FFFFFF"/>
                </a:solidFill>
                <a:latin typeface="Arial" pitchFamily="34" charset="0"/>
              </a:defRPr>
            </a:lvl1pPr>
          </a:lstStyle>
          <a:p>
            <a:r>
              <a:rPr lang="en-US"/>
              <a:t>Click to edit Master title style</a:t>
            </a:r>
            <a:endParaRPr lang="en-US" dirty="0"/>
          </a:p>
        </p:txBody>
      </p:sp>
      <p:grpSp>
        <p:nvGrpSpPr>
          <p:cNvPr id="28" name="Group 33"/>
          <p:cNvGrpSpPr>
            <a:grpSpLocks noChangeAspect="1"/>
          </p:cNvGrpSpPr>
          <p:nvPr/>
        </p:nvGrpSpPr>
        <p:grpSpPr bwMode="auto">
          <a:xfrm>
            <a:off x="9550189" y="323850"/>
            <a:ext cx="2157876" cy="914400"/>
            <a:chOff x="6019" y="204"/>
            <a:chExt cx="1360" cy="576"/>
          </a:xfrm>
        </p:grpSpPr>
        <p:sp>
          <p:nvSpPr>
            <p:cNvPr id="33" name="AutoShape 32"/>
            <p:cNvSpPr>
              <a:spLocks noChangeAspect="1" noChangeArrowheads="1" noTextEdit="1"/>
            </p:cNvSpPr>
            <p:nvPr/>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4" name="Rectangle 34"/>
            <p:cNvSpPr>
              <a:spLocks noChangeArrowheads="1"/>
            </p:cNvSpPr>
            <p:nvPr/>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5" name="Freeform 35"/>
            <p:cNvSpPr>
              <a:spLocks/>
            </p:cNvSpPr>
            <p:nvPr/>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6" name="Freeform 36"/>
            <p:cNvSpPr>
              <a:spLocks/>
            </p:cNvSpPr>
            <p:nvPr/>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7" name="Freeform 37"/>
            <p:cNvSpPr>
              <a:spLocks/>
            </p:cNvSpPr>
            <p:nvPr/>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8" name="Freeform 38"/>
            <p:cNvSpPr>
              <a:spLocks/>
            </p:cNvSpPr>
            <p:nvPr/>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9" name="Freeform 39"/>
            <p:cNvSpPr>
              <a:spLocks/>
            </p:cNvSpPr>
            <p:nvPr/>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0" name="Freeform 40"/>
            <p:cNvSpPr>
              <a:spLocks/>
            </p:cNvSpPr>
            <p:nvPr/>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1" name="Freeform 41"/>
            <p:cNvSpPr>
              <a:spLocks/>
            </p:cNvSpPr>
            <p:nvPr/>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2" name="Freeform 42"/>
            <p:cNvSpPr>
              <a:spLocks/>
            </p:cNvSpPr>
            <p:nvPr/>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3" name="Freeform 43"/>
            <p:cNvSpPr>
              <a:spLocks/>
            </p:cNvSpPr>
            <p:nvPr/>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4" name="Freeform 44"/>
            <p:cNvSpPr>
              <a:spLocks/>
            </p:cNvSpPr>
            <p:nvPr/>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5" name="Freeform 45"/>
            <p:cNvSpPr>
              <a:spLocks/>
            </p:cNvSpPr>
            <p:nvPr/>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6" name="Freeform 46"/>
            <p:cNvSpPr>
              <a:spLocks/>
            </p:cNvSpPr>
            <p:nvPr/>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7" name="Freeform 47"/>
            <p:cNvSpPr>
              <a:spLocks/>
            </p:cNvSpPr>
            <p:nvPr/>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8" name="Freeform 48"/>
            <p:cNvSpPr>
              <a:spLocks/>
            </p:cNvSpPr>
            <p:nvPr/>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9" name="Freeform 49"/>
            <p:cNvSpPr>
              <a:spLocks/>
            </p:cNvSpPr>
            <p:nvPr/>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0" name="Freeform 50"/>
            <p:cNvSpPr>
              <a:spLocks/>
            </p:cNvSpPr>
            <p:nvPr/>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1" name="Freeform 51"/>
            <p:cNvSpPr>
              <a:spLocks/>
            </p:cNvSpPr>
            <p:nvPr/>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2" name="Freeform 52"/>
            <p:cNvSpPr>
              <a:spLocks/>
            </p:cNvSpPr>
            <p:nvPr/>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3" name="Freeform 53"/>
            <p:cNvSpPr>
              <a:spLocks/>
            </p:cNvSpPr>
            <p:nvPr/>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4" name="Freeform 54"/>
            <p:cNvSpPr>
              <a:spLocks/>
            </p:cNvSpPr>
            <p:nvPr/>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5" name="Freeform 55"/>
            <p:cNvSpPr>
              <a:spLocks/>
            </p:cNvSpPr>
            <p:nvPr/>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77" name="Freeform 56"/>
            <p:cNvSpPr>
              <a:spLocks/>
            </p:cNvSpPr>
            <p:nvPr/>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78" name="Freeform 57"/>
            <p:cNvSpPr>
              <a:spLocks/>
            </p:cNvSpPr>
            <p:nvPr/>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79" name="Freeform 58"/>
            <p:cNvSpPr>
              <a:spLocks/>
            </p:cNvSpPr>
            <p:nvPr/>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80" name="Freeform 59"/>
            <p:cNvSpPr>
              <a:spLocks/>
            </p:cNvSpPr>
            <p:nvPr/>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grpSp>
        <p:nvGrpSpPr>
          <p:cNvPr id="81" name="Gruppieren 66"/>
          <p:cNvGrpSpPr/>
          <p:nvPr/>
        </p:nvGrpSpPr>
        <p:grpSpPr>
          <a:xfrm>
            <a:off x="-215888" y="-216000"/>
            <a:ext cx="12622226" cy="7290000"/>
            <a:chOff x="-216000" y="-216000"/>
            <a:chExt cx="12628800" cy="7290000"/>
          </a:xfrm>
        </p:grpSpPr>
        <p:cxnSp>
          <p:nvCxnSpPr>
            <p:cNvPr id="82" name="Gerade Verbindung 67"/>
            <p:cNvCxnSpPr/>
            <p:nvPr/>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3" name="Gerade Verbindung 68"/>
            <p:cNvCxnSpPr/>
            <p:nvPr/>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4" name="Gerade Verbindung 69"/>
            <p:cNvCxnSpPr/>
            <p:nvPr/>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5" name="Gerade Verbindung 70"/>
            <p:cNvCxnSpPr/>
            <p:nvPr/>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71"/>
            <p:cNvCxnSpPr/>
            <p:nvPr/>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72"/>
            <p:cNvCxnSpPr/>
            <p:nvPr/>
          </p:nvCxnSpPr>
          <p:spPr bwMode="auto">
            <a:xfrm rot="5400000">
              <a:off x="123228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73"/>
            <p:cNvCxnSpPr/>
            <p:nvPr/>
          </p:nvCxnSpPr>
          <p:spPr bwMode="auto">
            <a:xfrm rot="5400000">
              <a:off x="12322800" y="945844"/>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74"/>
            <p:cNvCxnSpPr/>
            <p:nvPr/>
          </p:nvCxnSpPr>
          <p:spPr bwMode="auto">
            <a:xfrm rot="5400000">
              <a:off x="123228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0" name="Gerade Verbindung 75"/>
            <p:cNvCxnSpPr/>
            <p:nvPr/>
          </p:nvCxnSpPr>
          <p:spPr bwMode="auto">
            <a:xfrm rot="5400000">
              <a:off x="123228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1" name="Gerade Verbindung 76"/>
            <p:cNvCxnSpPr/>
            <p:nvPr/>
          </p:nvCxnSpPr>
          <p:spPr bwMode="auto">
            <a:xfrm rot="5400000">
              <a:off x="123228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2" name="Gerade Verbindung 77"/>
            <p:cNvCxnSpPr/>
            <p:nvPr/>
          </p:nvCxnSpPr>
          <p:spPr bwMode="auto">
            <a:xfrm rot="5400000">
              <a:off x="123228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3" name="Gerade Verbindung 78"/>
            <p:cNvCxnSpPr/>
            <p:nvPr/>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4" name="Gerade Verbindung 79"/>
            <p:cNvCxnSpPr/>
            <p:nvPr/>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5" name="Gerade Verbindung 80"/>
            <p:cNvCxnSpPr/>
            <p:nvPr/>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6" name="Gerade Verbindung 81"/>
            <p:cNvCxnSpPr/>
            <p:nvPr/>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7" name="Gerade Verbindung 82"/>
            <p:cNvCxnSpPr/>
            <p:nvPr/>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8" name="Gerade Verbindung 83"/>
            <p:cNvCxnSpPr/>
            <p:nvPr/>
          </p:nvCxnSpPr>
          <p:spPr bwMode="auto">
            <a:xfrm rot="5400000">
              <a:off x="-1260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9" name="Gerade Verbindung 84"/>
            <p:cNvCxnSpPr/>
            <p:nvPr/>
          </p:nvCxnSpPr>
          <p:spPr bwMode="auto">
            <a:xfrm rot="5400000">
              <a:off x="-1260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0" name="Gerade Verbindung 85"/>
            <p:cNvCxnSpPr/>
            <p:nvPr/>
          </p:nvCxnSpPr>
          <p:spPr bwMode="auto">
            <a:xfrm rot="5400000">
              <a:off x="-1260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1" name="Gerade Verbindung 86"/>
            <p:cNvCxnSpPr/>
            <p:nvPr/>
          </p:nvCxnSpPr>
          <p:spPr bwMode="auto">
            <a:xfrm rot="5400000">
              <a:off x="-1260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2" name="Gerade Verbindung 87"/>
            <p:cNvCxnSpPr/>
            <p:nvPr/>
          </p:nvCxnSpPr>
          <p:spPr bwMode="auto">
            <a:xfrm rot="5400000">
              <a:off x="-1260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3" name="Gerade Verbindung 88"/>
            <p:cNvCxnSpPr/>
            <p:nvPr/>
          </p:nvCxnSpPr>
          <p:spPr bwMode="auto">
            <a:xfrm rot="5400000">
              <a:off x="-1260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Tree>
    <p:extLst>
      <p:ext uri="{BB962C8B-B14F-4D97-AF65-F5344CB8AC3E}">
        <p14:creationId xmlns:p14="http://schemas.microsoft.com/office/powerpoint/2010/main" val="3161015112"/>
      </p:ext>
    </p:extLst>
  </p:cSld>
  <p:clrMapOvr>
    <a:masterClrMapping/>
  </p:clrMapOvr>
  <p:hf hdr="0" ftr="0" dt="0"/>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5" name="Straight Connector 4"/>
          <p:cNvSpPr>
            <a:spLocks noChangeShapeType="1"/>
          </p:cNvSpPr>
          <p:nvPr/>
        </p:nvSpPr>
        <p:spPr bwMode="auto">
          <a:xfrm>
            <a:off x="609600" y="6353175"/>
            <a:ext cx="10972800" cy="0"/>
          </a:xfrm>
          <a:prstGeom prst="line">
            <a:avLst/>
          </a:prstGeom>
          <a:noFill/>
          <a:ln w="9525" cap="flat" cmpd="sng" algn="ctr">
            <a:solidFill>
              <a:schemeClr val="accent2"/>
            </a:solidFill>
            <a:prstDash val="dash"/>
            <a:round/>
            <a:headEnd type="none" w="med" len="med"/>
            <a:tailEnd type="none" w="med" len="med"/>
          </a:ln>
          <a:effectLst/>
        </p:spPr>
        <p:txBody>
          <a:bodyPr/>
          <a:lstStyle/>
          <a:p>
            <a:pPr>
              <a:defRPr/>
            </a:pPr>
            <a:endParaRPr lang="en-US" sz="1800" dirty="0"/>
          </a:p>
        </p:txBody>
      </p:sp>
      <p:sp>
        <p:nvSpPr>
          <p:cNvPr id="6" name="Straight Connector 5"/>
          <p:cNvSpPr>
            <a:spLocks noChangeShapeType="1"/>
          </p:cNvSpPr>
          <p:nvPr/>
        </p:nvSpPr>
        <p:spPr bwMode="auto">
          <a:xfrm rot="5400000">
            <a:off x="5220229" y="3324226"/>
            <a:ext cx="6035675" cy="0"/>
          </a:xfrm>
          <a:prstGeom prst="line">
            <a:avLst/>
          </a:prstGeom>
          <a:noFill/>
          <a:ln w="9525" cap="flat" cmpd="sng" algn="ctr">
            <a:solidFill>
              <a:schemeClr val="accent2"/>
            </a:solidFill>
            <a:prstDash val="dash"/>
            <a:round/>
            <a:headEnd type="none" w="med" len="med"/>
            <a:tailEnd type="none" w="med" len="med"/>
          </a:ln>
          <a:effectLst/>
        </p:spPr>
        <p:txBody>
          <a:bodyPr/>
          <a:lstStyle/>
          <a:p>
            <a:pPr>
              <a:defRPr/>
            </a:pPr>
            <a:endParaRPr lang="en-US" sz="1800" dirty="0"/>
          </a:p>
        </p:txBody>
      </p:sp>
      <p:sp>
        <p:nvSpPr>
          <p:cNvPr id="7" name="Isosceles Triangle 6"/>
          <p:cNvSpPr>
            <a:spLocks noChangeAspect="1"/>
          </p:cNvSpPr>
          <p:nvPr/>
        </p:nvSpPr>
        <p:spPr>
          <a:xfrm rot="5400000">
            <a:off x="590550" y="6447367"/>
            <a:ext cx="190500" cy="160867"/>
          </a:xfrm>
          <a:prstGeom prst="triangle">
            <a:avLst>
              <a:gd name="adj" fmla="val 50000"/>
            </a:avLst>
          </a:prstGeom>
          <a:solidFill>
            <a:schemeClr val="accent2"/>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dirty="0"/>
          </a:p>
        </p:txBody>
      </p:sp>
      <p:sp>
        <p:nvSpPr>
          <p:cNvPr id="2" name="Title 1"/>
          <p:cNvSpPr>
            <a:spLocks noGrp="1"/>
          </p:cNvSpPr>
          <p:nvPr>
            <p:ph type="title"/>
          </p:nvPr>
        </p:nvSpPr>
        <p:spPr>
          <a:xfrm>
            <a:off x="8432800" y="304800"/>
            <a:ext cx="3352800" cy="838200"/>
          </a:xfrm>
        </p:spPr>
        <p:txBody>
          <a:bodyPr>
            <a:noAutofit/>
          </a:bodyPr>
          <a:lstStyle>
            <a:lvl1pPr algn="l">
              <a:buNone/>
              <a:defRPr sz="2000" b="1">
                <a:solidFill>
                  <a:schemeClr val="tx2"/>
                </a:solidFill>
                <a:latin typeface="+mn-lt"/>
                <a:ea typeface="+mn-ea"/>
                <a:cs typeface="+mn-cs"/>
              </a:defRPr>
            </a:lvl1pPr>
          </a:lstStyle>
          <a:p>
            <a:r>
              <a:rPr lang="en-US"/>
              <a:t>Click to edit Master title style</a:t>
            </a:r>
          </a:p>
        </p:txBody>
      </p:sp>
      <p:sp>
        <p:nvSpPr>
          <p:cNvPr id="3" name="Text Placeholder 2"/>
          <p:cNvSpPr>
            <a:spLocks noGrp="1"/>
          </p:cNvSpPr>
          <p:nvPr>
            <p:ph type="body" idx="2"/>
          </p:nvPr>
        </p:nvSpPr>
        <p:spPr>
          <a:xfrm>
            <a:off x="8432800" y="1219201"/>
            <a:ext cx="3352800" cy="4843463"/>
          </a:xfrm>
        </p:spPr>
        <p:txBody>
          <a:bodyPr/>
          <a:lstStyle>
            <a:lvl1pPr marL="0" indent="0">
              <a:lnSpc>
                <a:spcPts val="2200"/>
              </a:lnSpc>
              <a:spcAft>
                <a:spcPts val="1000"/>
              </a:spcAft>
              <a:buNone/>
              <a:defRPr sz="1600">
                <a:solidFill>
                  <a:schemeClr val="tx2"/>
                </a:solidFill>
              </a:defRPr>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12" name="Content Placeholder 11"/>
          <p:cNvSpPr>
            <a:spLocks noGrp="1"/>
          </p:cNvSpPr>
          <p:nvPr>
            <p:ph sz="quarter" idx="1"/>
          </p:nvPr>
        </p:nvSpPr>
        <p:spPr>
          <a:xfrm>
            <a:off x="406400" y="304800"/>
            <a:ext cx="7620000" cy="5715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Date Placeholder 4"/>
          <p:cNvSpPr>
            <a:spLocks noGrp="1"/>
          </p:cNvSpPr>
          <p:nvPr>
            <p:ph type="dt" sz="half" idx="10"/>
          </p:nvPr>
        </p:nvSpPr>
        <p:spPr>
          <a:xfrm>
            <a:off x="8534401" y="6356351"/>
            <a:ext cx="3052233" cy="365125"/>
          </a:xfrm>
          <a:prstGeom prst="rect">
            <a:avLst/>
          </a:prstGeom>
        </p:spPr>
        <p:txBody>
          <a:bodyPr/>
          <a:lstStyle>
            <a:lvl1pPr>
              <a:defRPr/>
            </a:lvl1pPr>
          </a:lstStyle>
          <a:p>
            <a:pPr>
              <a:defRPr/>
            </a:pPr>
            <a:fld id="{6A322931-16BC-464C-8C17-47AEC9DCDA40}" type="datetimeFigureOut">
              <a:rPr lang="en-US"/>
              <a:pPr>
                <a:defRPr/>
              </a:pPr>
              <a:t>4/7/2019</a:t>
            </a:fld>
            <a:endParaRPr lang="en-US" dirty="0"/>
          </a:p>
        </p:txBody>
      </p:sp>
      <p:sp>
        <p:nvSpPr>
          <p:cNvPr id="9" name="Footer Placeholder 5"/>
          <p:cNvSpPr>
            <a:spLocks noGrp="1"/>
          </p:cNvSpPr>
          <p:nvPr>
            <p:ph type="ftr" sz="quarter" idx="11"/>
          </p:nvPr>
        </p:nvSpPr>
        <p:spPr>
          <a:xfrm>
            <a:off x="3865033" y="6356351"/>
            <a:ext cx="4673600" cy="365125"/>
          </a:xfrm>
          <a:prstGeom prst="rect">
            <a:avLst/>
          </a:prstGeom>
        </p:spPr>
        <p:txBody>
          <a:bodyPr/>
          <a:lstStyle>
            <a:lvl1pPr>
              <a:defRPr/>
            </a:lvl1pPr>
          </a:lstStyle>
          <a:p>
            <a:pPr>
              <a:defRPr/>
            </a:pPr>
            <a:endParaRPr lang="en-US" dirty="0"/>
          </a:p>
        </p:txBody>
      </p:sp>
      <p:sp>
        <p:nvSpPr>
          <p:cNvPr id="10" name="Slide Number Placeholder 6"/>
          <p:cNvSpPr>
            <a:spLocks noGrp="1"/>
          </p:cNvSpPr>
          <p:nvPr>
            <p:ph type="sldNum" sz="quarter" idx="12"/>
          </p:nvPr>
        </p:nvSpPr>
        <p:spPr/>
        <p:txBody>
          <a:bodyPr/>
          <a:lstStyle>
            <a:lvl1pPr>
              <a:defRPr/>
            </a:lvl1pPr>
          </a:lstStyle>
          <a:p>
            <a:pPr>
              <a:defRPr/>
            </a:pPr>
            <a:fld id="{642FEBE8-0DCC-4819-9978-E0252F76959A}" type="slidenum">
              <a:rPr lang="en-US"/>
              <a:pPr>
                <a:defRPr/>
              </a:pPr>
              <a:t>‹#›</a:t>
            </a:fld>
            <a:endParaRPr lang="en-US" dirty="0"/>
          </a:p>
        </p:txBody>
      </p:sp>
    </p:spTree>
    <p:extLst>
      <p:ext uri="{BB962C8B-B14F-4D97-AF65-F5344CB8AC3E}">
        <p14:creationId xmlns:p14="http://schemas.microsoft.com/office/powerpoint/2010/main" val="1383046801"/>
      </p:ext>
    </p:extLst>
  </p:cSld>
  <p:clrMapOvr>
    <a:masterClrMapping/>
  </p:clrMapOvr>
  <p:hf hdr="0" ftr="0" dt="0"/>
</p:sldLayout>
</file>

<file path=ppt/slideLayouts/slideLayout70.xml><?xml version="1.0" encoding="utf-8"?>
<p:sldLayout xmlns:a="http://schemas.openxmlformats.org/drawingml/2006/main" xmlns:r="http://schemas.openxmlformats.org/officeDocument/2006/relationships" xmlns:p="http://schemas.openxmlformats.org/presentationml/2006/main" showMasterSp="0" preserve="1">
  <p:cSld name="Chapter title Blue light">
    <p:bg>
      <p:bgPr>
        <a:solidFill>
          <a:srgbClr val="50BED7"/>
        </a:solidFill>
        <a:effectLst/>
      </p:bgPr>
    </p:bg>
    <p:spTree>
      <p:nvGrpSpPr>
        <p:cNvPr id="1" name=""/>
        <p:cNvGrpSpPr/>
        <p:nvPr/>
      </p:nvGrpSpPr>
      <p:grpSpPr>
        <a:xfrm>
          <a:off x="0" y="0"/>
          <a:ext cx="0" cy="0"/>
          <a:chOff x="0" y="0"/>
          <a:chExt cx="0" cy="0"/>
        </a:xfrm>
      </p:grpSpPr>
      <p:sp>
        <p:nvSpPr>
          <p:cNvPr id="4" name="cdtText Box 101 Id11"/>
          <p:cNvSpPr txBox="1">
            <a:spLocks noChangeArrowheads="1"/>
          </p:cNvSpPr>
          <p:nvPr>
            <p:custDataLst>
              <p:tags r:id="rId1"/>
            </p:custDataLst>
          </p:nvPr>
        </p:nvSpPr>
        <p:spPr bwMode="auto">
          <a:xfrm>
            <a:off x="6096000" y="0"/>
            <a:ext cx="1587" cy="1588"/>
          </a:xfrm>
          <a:prstGeom prst="rect">
            <a:avLst/>
          </a:prstGeom>
          <a:noFill/>
          <a:ln>
            <a:noFill/>
          </a:ln>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35981" rIns="0" bIns="0">
            <a:noAutofit/>
          </a:bodyPr>
          <a:lstStyle/>
          <a:p>
            <a:pPr algn="ctr">
              <a:buClrTx/>
              <a:buFontTx/>
              <a:buNone/>
            </a:pPr>
            <a:endParaRPr lang="en-US" sz="1099" b="1" dirty="0">
              <a:solidFill>
                <a:srgbClr val="990000"/>
              </a:solidFill>
            </a:endParaRPr>
          </a:p>
        </p:txBody>
      </p:sp>
      <p:sp>
        <p:nvSpPr>
          <p:cNvPr id="34" name="cdtRectangle 115 Id57350"/>
          <p:cNvSpPr>
            <a:spLocks noGrp="1" noChangeArrowheads="1"/>
          </p:cNvSpPr>
          <p:nvPr>
            <p:ph type="ctrTitle"/>
            <p:custDataLst>
              <p:tags r:id="rId2"/>
            </p:custDataLst>
          </p:nvPr>
        </p:nvSpPr>
        <p:spPr bwMode="ltGray">
          <a:xfrm>
            <a:off x="626736" y="4569350"/>
            <a:ext cx="6476627" cy="1662564"/>
          </a:xfrm>
          <a:noFill/>
        </p:spPr>
        <p:txBody>
          <a:bodyPr wrap="square" lIns="216000" tIns="90000" rIns="216000" bIns="216000" anchor="b" anchorCtr="0">
            <a:spAutoFit/>
          </a:bodyPr>
          <a:lstStyle>
            <a:lvl1pPr>
              <a:defRPr sz="4398" smtClean="0">
                <a:solidFill>
                  <a:srgbClr val="FFFFFF"/>
                </a:solidFill>
                <a:latin typeface="Arial" pitchFamily="34" charset="0"/>
              </a:defRPr>
            </a:lvl1pPr>
          </a:lstStyle>
          <a:p>
            <a:r>
              <a:rPr lang="en-US"/>
              <a:t>Click to edit Master title style</a:t>
            </a:r>
            <a:endParaRPr lang="en-US" dirty="0"/>
          </a:p>
        </p:txBody>
      </p:sp>
      <p:grpSp>
        <p:nvGrpSpPr>
          <p:cNvPr id="28" name="Group 33"/>
          <p:cNvGrpSpPr>
            <a:grpSpLocks noChangeAspect="1"/>
          </p:cNvGrpSpPr>
          <p:nvPr/>
        </p:nvGrpSpPr>
        <p:grpSpPr bwMode="auto">
          <a:xfrm>
            <a:off x="9550189" y="323850"/>
            <a:ext cx="2157876" cy="914400"/>
            <a:chOff x="6019" y="204"/>
            <a:chExt cx="1360" cy="576"/>
          </a:xfrm>
        </p:grpSpPr>
        <p:sp>
          <p:nvSpPr>
            <p:cNvPr id="30" name="AutoShape 32"/>
            <p:cNvSpPr>
              <a:spLocks noChangeAspect="1" noChangeArrowheads="1" noTextEdit="1"/>
            </p:cNvSpPr>
            <p:nvPr/>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Rectangle 34"/>
            <p:cNvSpPr>
              <a:spLocks noChangeArrowheads="1"/>
            </p:cNvSpPr>
            <p:nvPr/>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5" name="Freeform 35"/>
            <p:cNvSpPr>
              <a:spLocks/>
            </p:cNvSpPr>
            <p:nvPr/>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6" name="Freeform 36"/>
            <p:cNvSpPr>
              <a:spLocks/>
            </p:cNvSpPr>
            <p:nvPr/>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7" name="Freeform 37"/>
            <p:cNvSpPr>
              <a:spLocks/>
            </p:cNvSpPr>
            <p:nvPr/>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8" name="Freeform 38"/>
            <p:cNvSpPr>
              <a:spLocks/>
            </p:cNvSpPr>
            <p:nvPr/>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9" name="Freeform 39"/>
            <p:cNvSpPr>
              <a:spLocks/>
            </p:cNvSpPr>
            <p:nvPr/>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0" name="Freeform 40"/>
            <p:cNvSpPr>
              <a:spLocks/>
            </p:cNvSpPr>
            <p:nvPr/>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1" name="Freeform 41"/>
            <p:cNvSpPr>
              <a:spLocks/>
            </p:cNvSpPr>
            <p:nvPr/>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2" name="Freeform 42"/>
            <p:cNvSpPr>
              <a:spLocks/>
            </p:cNvSpPr>
            <p:nvPr/>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3" name="Freeform 43"/>
            <p:cNvSpPr>
              <a:spLocks/>
            </p:cNvSpPr>
            <p:nvPr/>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4" name="Freeform 44"/>
            <p:cNvSpPr>
              <a:spLocks/>
            </p:cNvSpPr>
            <p:nvPr/>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5" name="Freeform 45"/>
            <p:cNvSpPr>
              <a:spLocks/>
            </p:cNvSpPr>
            <p:nvPr/>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6" name="Freeform 46"/>
            <p:cNvSpPr>
              <a:spLocks/>
            </p:cNvSpPr>
            <p:nvPr/>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7" name="Freeform 47"/>
            <p:cNvSpPr>
              <a:spLocks/>
            </p:cNvSpPr>
            <p:nvPr/>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8" name="Freeform 48"/>
            <p:cNvSpPr>
              <a:spLocks/>
            </p:cNvSpPr>
            <p:nvPr/>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9" name="Freeform 49"/>
            <p:cNvSpPr>
              <a:spLocks/>
            </p:cNvSpPr>
            <p:nvPr/>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0" name="Freeform 50"/>
            <p:cNvSpPr>
              <a:spLocks/>
            </p:cNvSpPr>
            <p:nvPr/>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1" name="Freeform 51"/>
            <p:cNvSpPr>
              <a:spLocks/>
            </p:cNvSpPr>
            <p:nvPr/>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2" name="Freeform 52"/>
            <p:cNvSpPr>
              <a:spLocks/>
            </p:cNvSpPr>
            <p:nvPr/>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3" name="Freeform 53"/>
            <p:cNvSpPr>
              <a:spLocks/>
            </p:cNvSpPr>
            <p:nvPr/>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4" name="Freeform 54"/>
            <p:cNvSpPr>
              <a:spLocks/>
            </p:cNvSpPr>
            <p:nvPr/>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55" name="Freeform 55"/>
            <p:cNvSpPr>
              <a:spLocks/>
            </p:cNvSpPr>
            <p:nvPr/>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77" name="Freeform 56"/>
            <p:cNvSpPr>
              <a:spLocks/>
            </p:cNvSpPr>
            <p:nvPr/>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78" name="Freeform 57"/>
            <p:cNvSpPr>
              <a:spLocks/>
            </p:cNvSpPr>
            <p:nvPr/>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79" name="Freeform 58"/>
            <p:cNvSpPr>
              <a:spLocks/>
            </p:cNvSpPr>
            <p:nvPr/>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80" name="Freeform 59"/>
            <p:cNvSpPr>
              <a:spLocks/>
            </p:cNvSpPr>
            <p:nvPr/>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grpSp>
        <p:nvGrpSpPr>
          <p:cNvPr id="81" name="Gruppieren 66"/>
          <p:cNvGrpSpPr/>
          <p:nvPr/>
        </p:nvGrpSpPr>
        <p:grpSpPr>
          <a:xfrm>
            <a:off x="-215888" y="-216000"/>
            <a:ext cx="12622226" cy="7290000"/>
            <a:chOff x="-216000" y="-216000"/>
            <a:chExt cx="12628800" cy="7290000"/>
          </a:xfrm>
        </p:grpSpPr>
        <p:cxnSp>
          <p:nvCxnSpPr>
            <p:cNvPr id="82" name="Gerade Verbindung 67"/>
            <p:cNvCxnSpPr/>
            <p:nvPr/>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3" name="Gerade Verbindung 68"/>
            <p:cNvCxnSpPr/>
            <p:nvPr/>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4" name="Gerade Verbindung 69"/>
            <p:cNvCxnSpPr/>
            <p:nvPr/>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5" name="Gerade Verbindung 70"/>
            <p:cNvCxnSpPr/>
            <p:nvPr/>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6" name="Gerade Verbindung 71"/>
            <p:cNvCxnSpPr/>
            <p:nvPr/>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7" name="Gerade Verbindung 72"/>
            <p:cNvCxnSpPr/>
            <p:nvPr/>
          </p:nvCxnSpPr>
          <p:spPr bwMode="auto">
            <a:xfrm rot="5400000">
              <a:off x="123228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8" name="Gerade Verbindung 73"/>
            <p:cNvCxnSpPr/>
            <p:nvPr/>
          </p:nvCxnSpPr>
          <p:spPr bwMode="auto">
            <a:xfrm rot="5400000">
              <a:off x="12322800" y="945844"/>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89" name="Gerade Verbindung 74"/>
            <p:cNvCxnSpPr/>
            <p:nvPr/>
          </p:nvCxnSpPr>
          <p:spPr bwMode="auto">
            <a:xfrm rot="5400000">
              <a:off x="123228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0" name="Gerade Verbindung 75"/>
            <p:cNvCxnSpPr/>
            <p:nvPr/>
          </p:nvCxnSpPr>
          <p:spPr bwMode="auto">
            <a:xfrm rot="5400000">
              <a:off x="123228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1" name="Gerade Verbindung 76"/>
            <p:cNvCxnSpPr/>
            <p:nvPr/>
          </p:nvCxnSpPr>
          <p:spPr bwMode="auto">
            <a:xfrm rot="5400000">
              <a:off x="123228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2" name="Gerade Verbindung 77"/>
            <p:cNvCxnSpPr/>
            <p:nvPr/>
          </p:nvCxnSpPr>
          <p:spPr bwMode="auto">
            <a:xfrm rot="5400000">
              <a:off x="123228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3" name="Gerade Verbindung 78"/>
            <p:cNvCxnSpPr/>
            <p:nvPr/>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4" name="Gerade Verbindung 79"/>
            <p:cNvCxnSpPr/>
            <p:nvPr/>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5" name="Gerade Verbindung 80"/>
            <p:cNvCxnSpPr/>
            <p:nvPr/>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6" name="Gerade Verbindung 81"/>
            <p:cNvCxnSpPr/>
            <p:nvPr/>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7" name="Gerade Verbindung 82"/>
            <p:cNvCxnSpPr/>
            <p:nvPr/>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8" name="Gerade Verbindung 83"/>
            <p:cNvCxnSpPr/>
            <p:nvPr/>
          </p:nvCxnSpPr>
          <p:spPr bwMode="auto">
            <a:xfrm rot="5400000">
              <a:off x="-1260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9" name="Gerade Verbindung 84"/>
            <p:cNvCxnSpPr/>
            <p:nvPr/>
          </p:nvCxnSpPr>
          <p:spPr bwMode="auto">
            <a:xfrm rot="5400000">
              <a:off x="-1260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0" name="Gerade Verbindung 85"/>
            <p:cNvCxnSpPr/>
            <p:nvPr/>
          </p:nvCxnSpPr>
          <p:spPr bwMode="auto">
            <a:xfrm rot="5400000">
              <a:off x="-1260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1" name="Gerade Verbindung 86"/>
            <p:cNvCxnSpPr/>
            <p:nvPr/>
          </p:nvCxnSpPr>
          <p:spPr bwMode="auto">
            <a:xfrm rot="5400000">
              <a:off x="-1260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2" name="Gerade Verbindung 87"/>
            <p:cNvCxnSpPr/>
            <p:nvPr/>
          </p:nvCxnSpPr>
          <p:spPr bwMode="auto">
            <a:xfrm rot="5400000">
              <a:off x="-1260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3" name="Gerade Verbindung 88"/>
            <p:cNvCxnSpPr/>
            <p:nvPr/>
          </p:nvCxnSpPr>
          <p:spPr bwMode="auto">
            <a:xfrm rot="5400000">
              <a:off x="-1260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Tree>
    <p:extLst>
      <p:ext uri="{BB962C8B-B14F-4D97-AF65-F5344CB8AC3E}">
        <p14:creationId xmlns:p14="http://schemas.microsoft.com/office/powerpoint/2010/main" val="232739597"/>
      </p:ext>
    </p:extLst>
  </p:cSld>
  <p:clrMapOvr>
    <a:masterClrMapping/>
  </p:clrMapOvr>
  <p:hf hdr="0" ftr="0" dt="0"/>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p:cSld name="Image + Index">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lvl1pPr>
              <a:defRPr/>
            </a:lvl1pPr>
          </a:lstStyle>
          <a:p>
            <a:r>
              <a:rPr lang="en-US"/>
              <a:t>Click to edit Master title style</a:t>
            </a:r>
            <a:endParaRPr lang="fr-FR" dirty="0"/>
          </a:p>
        </p:txBody>
      </p:sp>
      <p:sp>
        <p:nvSpPr>
          <p:cNvPr id="4" name="cdtText Placeholder 12 Id13"/>
          <p:cNvSpPr>
            <a:spLocks noGrp="1"/>
          </p:cNvSpPr>
          <p:nvPr>
            <p:ph type="body" sz="quarter" idx="14" hasCustomPrompt="1"/>
            <p:custDataLst>
              <p:tags r:id="rId1"/>
            </p:custDataLst>
          </p:nvPr>
        </p:nvSpPr>
        <p:spPr bwMode="auto">
          <a:xfrm>
            <a:off x="4656571" y="1439999"/>
            <a:ext cx="7535429" cy="4752000"/>
          </a:xfrm>
          <a:solidFill>
            <a:srgbClr val="D7D7CD"/>
          </a:solidFill>
        </p:spPr>
        <p:txBody>
          <a:bodyPr lIns="252000" tIns="144000" rIns="482400" bIns="144000"/>
          <a:lstStyle>
            <a:lvl1pPr marL="0" indent="0">
              <a:lnSpc>
                <a:spcPct val="100000"/>
              </a:lnSpc>
              <a:spcBef>
                <a:spcPts val="500"/>
              </a:spcBef>
              <a:spcAft>
                <a:spcPts val="500"/>
              </a:spcAft>
              <a:buClr>
                <a:schemeClr val="bg2"/>
              </a:buClr>
              <a:buFont typeface="Arial" pitchFamily="34" charset="0"/>
              <a:buNone/>
              <a:tabLst>
                <a:tab pos="5356720" algn="r"/>
              </a:tabLst>
              <a:defRPr>
                <a:solidFill>
                  <a:srgbClr val="000000"/>
                </a:solidFill>
              </a:defRPr>
            </a:lvl1pPr>
            <a:lvl2pPr marL="177711" indent="-176125">
              <a:lnSpc>
                <a:spcPct val="100000"/>
              </a:lnSpc>
              <a:spcBef>
                <a:spcPts val="500"/>
              </a:spcBef>
              <a:spcAft>
                <a:spcPts val="500"/>
              </a:spcAft>
              <a:buFont typeface="Arial" pitchFamily="34" charset="0"/>
              <a:buChar char="•"/>
              <a:tabLst>
                <a:tab pos="5356720" algn="r"/>
              </a:tabLst>
              <a:defRPr b="0">
                <a:solidFill>
                  <a:srgbClr val="000000"/>
                </a:solidFill>
              </a:defRPr>
            </a:lvl2pPr>
            <a:lvl3pPr marL="177711" indent="-177711">
              <a:lnSpc>
                <a:spcPct val="100000"/>
              </a:lnSpc>
              <a:spcBef>
                <a:spcPts val="500"/>
              </a:spcBef>
              <a:spcAft>
                <a:spcPts val="500"/>
              </a:spcAft>
              <a:buFont typeface="Arial" pitchFamily="34" charset="0"/>
              <a:buChar char="•"/>
              <a:tabLst>
                <a:tab pos="5356720" algn="r"/>
              </a:tabLst>
              <a:defRPr b="1">
                <a:solidFill>
                  <a:srgbClr val="000000"/>
                </a:solidFill>
              </a:defRPr>
            </a:lvl3pPr>
            <a:lvl4pPr marL="357009" indent="-177711">
              <a:lnSpc>
                <a:spcPct val="100000"/>
              </a:lnSpc>
              <a:spcBef>
                <a:spcPts val="500"/>
              </a:spcBef>
              <a:spcAft>
                <a:spcPts val="500"/>
              </a:spcAft>
              <a:buFont typeface="Arial" pitchFamily="34" charset="0"/>
              <a:buChar char="•"/>
              <a:tabLst>
                <a:tab pos="5356720" algn="r"/>
              </a:tabLst>
              <a:defRPr b="0">
                <a:solidFill>
                  <a:srgbClr val="000000"/>
                </a:solidFill>
              </a:defRPr>
            </a:lvl4pPr>
            <a:lvl5pPr marL="357009" indent="-177711">
              <a:lnSpc>
                <a:spcPct val="100000"/>
              </a:lnSpc>
              <a:spcBef>
                <a:spcPts val="500"/>
              </a:spcBef>
              <a:spcAft>
                <a:spcPts val="500"/>
              </a:spcAft>
              <a:buFont typeface="Arial" pitchFamily="34" charset="0"/>
              <a:buChar char="•"/>
              <a:tabLst>
                <a:tab pos="5356720" algn="r"/>
              </a:tabLst>
              <a:defRPr b="1" baseline="0">
                <a:solidFill>
                  <a:srgbClr val="000000"/>
                </a:solidFill>
              </a:defRPr>
            </a:lvl5pPr>
            <a:lvl6pPr marL="360183" indent="-180885">
              <a:lnSpc>
                <a:spcPct val="100000"/>
              </a:lnSpc>
              <a:spcBef>
                <a:spcPts val="500"/>
              </a:spcBef>
              <a:spcAft>
                <a:spcPts val="500"/>
              </a:spcAft>
              <a:buFont typeface="Arial" pitchFamily="34" charset="0"/>
              <a:buChar char="•"/>
              <a:tabLst>
                <a:tab pos="5356720" algn="r"/>
              </a:tabLst>
              <a:defRPr b="1"/>
            </a:lvl6pPr>
          </a:lstStyle>
          <a:p>
            <a:pPr lvl="0"/>
            <a:r>
              <a:rPr lang="en-US" dirty="0"/>
              <a:t>Click to edit the </a:t>
            </a:r>
            <a:r>
              <a:rPr lang="en-US" dirty="0" err="1"/>
              <a:t>toc</a:t>
            </a:r>
            <a:r>
              <a:rPr lang="en-US" dirty="0"/>
              <a:t> / contact</a:t>
            </a:r>
          </a:p>
          <a:p>
            <a:pPr lvl="1"/>
            <a:r>
              <a:rPr lang="en-US" dirty="0"/>
              <a:t>chapter</a:t>
            </a:r>
          </a:p>
          <a:p>
            <a:pPr lvl="2"/>
            <a:r>
              <a:rPr lang="en-US" dirty="0"/>
              <a:t>active chapter</a:t>
            </a:r>
          </a:p>
          <a:p>
            <a:pPr lvl="3"/>
            <a:r>
              <a:rPr lang="en-US" dirty="0"/>
              <a:t>subchapter</a:t>
            </a:r>
          </a:p>
          <a:p>
            <a:pPr lvl="4"/>
            <a:r>
              <a:rPr lang="en-US" dirty="0"/>
              <a:t>active subchapter</a:t>
            </a:r>
          </a:p>
        </p:txBody>
      </p:sp>
      <p:sp>
        <p:nvSpPr>
          <p:cNvPr id="8" name="Bildplatzhalter 7"/>
          <p:cNvSpPr>
            <a:spLocks noGrp="1"/>
          </p:cNvSpPr>
          <p:nvPr>
            <p:ph type="pic" sz="quarter" idx="15"/>
          </p:nvPr>
        </p:nvSpPr>
        <p:spPr>
          <a:xfrm>
            <a:off x="0" y="1439999"/>
            <a:ext cx="4512050" cy="4752000"/>
          </a:xfrm>
        </p:spPr>
        <p:txBody>
          <a:bodyPr tIns="1800000"/>
          <a:lstStyle>
            <a:lvl1pPr algn="ctr">
              <a:defRPr/>
            </a:lvl1pPr>
          </a:lstStyle>
          <a:p>
            <a:r>
              <a:rPr lang="en-US"/>
              <a:t>Click icon to add picture</a:t>
            </a:r>
            <a:endParaRPr lang="fr-FR"/>
          </a:p>
        </p:txBody>
      </p:sp>
      <p:grpSp>
        <p:nvGrpSpPr>
          <p:cNvPr id="7" name="Group 33"/>
          <p:cNvGrpSpPr>
            <a:grpSpLocks noChangeAspect="1"/>
          </p:cNvGrpSpPr>
          <p:nvPr/>
        </p:nvGrpSpPr>
        <p:grpSpPr bwMode="auto">
          <a:xfrm>
            <a:off x="9550189" y="323850"/>
            <a:ext cx="2157876" cy="914400"/>
            <a:chOff x="6019" y="204"/>
            <a:chExt cx="1360" cy="576"/>
          </a:xfrm>
        </p:grpSpPr>
        <p:sp>
          <p:nvSpPr>
            <p:cNvPr id="9" name="AutoShape 32"/>
            <p:cNvSpPr>
              <a:spLocks noChangeAspect="1" noChangeArrowheads="1" noTextEdit="1"/>
            </p:cNvSpPr>
            <p:nvPr/>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0" name="Rectangle 34"/>
            <p:cNvSpPr>
              <a:spLocks noChangeArrowheads="1"/>
            </p:cNvSpPr>
            <p:nvPr/>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1" name="Freeform 35"/>
            <p:cNvSpPr>
              <a:spLocks/>
            </p:cNvSpPr>
            <p:nvPr/>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2" name="Freeform 36"/>
            <p:cNvSpPr>
              <a:spLocks/>
            </p:cNvSpPr>
            <p:nvPr/>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3" name="Freeform 37"/>
            <p:cNvSpPr>
              <a:spLocks/>
            </p:cNvSpPr>
            <p:nvPr/>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4" name="Freeform 38"/>
            <p:cNvSpPr>
              <a:spLocks/>
            </p:cNvSpPr>
            <p:nvPr/>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5" name="Freeform 39"/>
            <p:cNvSpPr>
              <a:spLocks/>
            </p:cNvSpPr>
            <p:nvPr/>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6" name="Freeform 40"/>
            <p:cNvSpPr>
              <a:spLocks/>
            </p:cNvSpPr>
            <p:nvPr/>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7" name="Freeform 41"/>
            <p:cNvSpPr>
              <a:spLocks/>
            </p:cNvSpPr>
            <p:nvPr/>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8" name="Freeform 42"/>
            <p:cNvSpPr>
              <a:spLocks/>
            </p:cNvSpPr>
            <p:nvPr/>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9" name="Freeform 43"/>
            <p:cNvSpPr>
              <a:spLocks/>
            </p:cNvSpPr>
            <p:nvPr/>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0" name="Freeform 44"/>
            <p:cNvSpPr>
              <a:spLocks/>
            </p:cNvSpPr>
            <p:nvPr/>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1" name="Freeform 45"/>
            <p:cNvSpPr>
              <a:spLocks/>
            </p:cNvSpPr>
            <p:nvPr/>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2" name="Freeform 46"/>
            <p:cNvSpPr>
              <a:spLocks/>
            </p:cNvSpPr>
            <p:nvPr/>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3" name="Freeform 47"/>
            <p:cNvSpPr>
              <a:spLocks/>
            </p:cNvSpPr>
            <p:nvPr/>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4" name="Freeform 48"/>
            <p:cNvSpPr>
              <a:spLocks/>
            </p:cNvSpPr>
            <p:nvPr/>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5" name="Freeform 49"/>
            <p:cNvSpPr>
              <a:spLocks/>
            </p:cNvSpPr>
            <p:nvPr/>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6" name="Freeform 50"/>
            <p:cNvSpPr>
              <a:spLocks/>
            </p:cNvSpPr>
            <p:nvPr/>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7" name="Freeform 51"/>
            <p:cNvSpPr>
              <a:spLocks/>
            </p:cNvSpPr>
            <p:nvPr/>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8" name="Freeform 52"/>
            <p:cNvSpPr>
              <a:spLocks/>
            </p:cNvSpPr>
            <p:nvPr/>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9" name="Freeform 53"/>
            <p:cNvSpPr>
              <a:spLocks/>
            </p:cNvSpPr>
            <p:nvPr/>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0" name="Freeform 54"/>
            <p:cNvSpPr>
              <a:spLocks/>
            </p:cNvSpPr>
            <p:nvPr/>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1" name="Freeform 55"/>
            <p:cNvSpPr>
              <a:spLocks/>
            </p:cNvSpPr>
            <p:nvPr/>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2" name="Freeform 56"/>
            <p:cNvSpPr>
              <a:spLocks/>
            </p:cNvSpPr>
            <p:nvPr/>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Freeform 57"/>
            <p:cNvSpPr>
              <a:spLocks/>
            </p:cNvSpPr>
            <p:nvPr/>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4" name="Freeform 58"/>
            <p:cNvSpPr>
              <a:spLocks/>
            </p:cNvSpPr>
            <p:nvPr/>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5" name="Freeform 59"/>
            <p:cNvSpPr>
              <a:spLocks/>
            </p:cNvSpPr>
            <p:nvPr/>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Tree>
    <p:extLst>
      <p:ext uri="{BB962C8B-B14F-4D97-AF65-F5344CB8AC3E}">
        <p14:creationId xmlns:p14="http://schemas.microsoft.com/office/powerpoint/2010/main" val="123103077"/>
      </p:ext>
    </p:extLst>
  </p:cSld>
  <p:clrMapOvr>
    <a:masterClrMapping/>
  </p:clrMapOvr>
  <p:hf hdr="0" ftr="0" dt="0"/>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Text + Index" preserve="1">
  <p:cSld name="Text + Index">
    <p:spTree>
      <p:nvGrpSpPr>
        <p:cNvPr id="1" name=""/>
        <p:cNvGrpSpPr/>
        <p:nvPr/>
      </p:nvGrpSpPr>
      <p:grpSpPr>
        <a:xfrm>
          <a:off x="0" y="0"/>
          <a:ext cx="0" cy="0"/>
          <a:chOff x="0" y="0"/>
          <a:chExt cx="0" cy="0"/>
        </a:xfrm>
      </p:grpSpPr>
      <p:sp>
        <p:nvSpPr>
          <p:cNvPr id="2" name="cdtTitle 1 Id2"/>
          <p:cNvSpPr>
            <a:spLocks noGrp="1"/>
          </p:cNvSpPr>
          <p:nvPr>
            <p:ph type="title"/>
            <p:custDataLst>
              <p:tags r:id="rId1"/>
            </p:custDataLst>
          </p:nvPr>
        </p:nvSpPr>
        <p:spPr>
          <a:xfrm>
            <a:off x="0" y="-1"/>
            <a:ext cx="12192000" cy="1440000"/>
          </a:xfrm>
        </p:spPr>
        <p:txBody>
          <a:bodyPr/>
          <a:lstStyle>
            <a:lvl1pPr>
              <a:defRPr/>
            </a:lvl1pPr>
          </a:lstStyle>
          <a:p>
            <a:r>
              <a:rPr lang="en-US"/>
              <a:t>Click to edit Master title style</a:t>
            </a:r>
            <a:endParaRPr lang="en-US" dirty="0"/>
          </a:p>
        </p:txBody>
      </p:sp>
      <p:sp>
        <p:nvSpPr>
          <p:cNvPr id="13" name="cdtText Placeholder 12 Id13"/>
          <p:cNvSpPr>
            <a:spLocks noGrp="1"/>
          </p:cNvSpPr>
          <p:nvPr>
            <p:ph type="body" sz="quarter" idx="13"/>
            <p:custDataLst>
              <p:tags r:id="rId2"/>
            </p:custDataLst>
          </p:nvPr>
        </p:nvSpPr>
        <p:spPr>
          <a:xfrm>
            <a:off x="626737" y="1440000"/>
            <a:ext cx="3885890" cy="475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cdtTextplatzhalter 12 Id5"/>
          <p:cNvSpPr>
            <a:spLocks noGrp="1"/>
          </p:cNvSpPr>
          <p:nvPr>
            <p:ph type="body" sz="quarter" idx="14" hasCustomPrompt="1"/>
            <p:custDataLst>
              <p:tags r:id="rId3"/>
            </p:custDataLst>
          </p:nvPr>
        </p:nvSpPr>
        <p:spPr bwMode="auto">
          <a:xfrm>
            <a:off x="4656570" y="1440000"/>
            <a:ext cx="7535430" cy="4752000"/>
          </a:xfrm>
          <a:solidFill>
            <a:srgbClr val="D7D7CD"/>
          </a:solidFill>
        </p:spPr>
        <p:txBody>
          <a:bodyPr lIns="252000" tIns="144000" rIns="482400" bIns="144000"/>
          <a:lstStyle>
            <a:lvl1pPr marL="0" indent="0">
              <a:lnSpc>
                <a:spcPct val="100000"/>
              </a:lnSpc>
              <a:spcBef>
                <a:spcPts val="500"/>
              </a:spcBef>
              <a:spcAft>
                <a:spcPts val="500"/>
              </a:spcAft>
              <a:buClr>
                <a:schemeClr val="bg2"/>
              </a:buClr>
              <a:buFont typeface="Arial" pitchFamily="34" charset="0"/>
              <a:buNone/>
              <a:tabLst>
                <a:tab pos="5356720" algn="r"/>
              </a:tabLst>
              <a:defRPr>
                <a:solidFill>
                  <a:srgbClr val="000000"/>
                </a:solidFill>
              </a:defRPr>
            </a:lvl1pPr>
            <a:lvl2pPr marL="177711" indent="-176125">
              <a:lnSpc>
                <a:spcPct val="100000"/>
              </a:lnSpc>
              <a:spcBef>
                <a:spcPts val="500"/>
              </a:spcBef>
              <a:spcAft>
                <a:spcPts val="500"/>
              </a:spcAft>
              <a:buFont typeface="Arial" pitchFamily="34" charset="0"/>
              <a:buChar char="•"/>
              <a:tabLst>
                <a:tab pos="5356720" algn="r"/>
              </a:tabLst>
              <a:defRPr b="0">
                <a:solidFill>
                  <a:srgbClr val="000000"/>
                </a:solidFill>
              </a:defRPr>
            </a:lvl2pPr>
            <a:lvl3pPr marL="177711" indent="-177711">
              <a:lnSpc>
                <a:spcPct val="100000"/>
              </a:lnSpc>
              <a:spcBef>
                <a:spcPts val="500"/>
              </a:spcBef>
              <a:spcAft>
                <a:spcPts val="500"/>
              </a:spcAft>
              <a:buFont typeface="Arial" pitchFamily="34" charset="0"/>
              <a:buChar char="•"/>
              <a:tabLst>
                <a:tab pos="5356720" algn="r"/>
              </a:tabLst>
              <a:defRPr b="1">
                <a:solidFill>
                  <a:srgbClr val="000000"/>
                </a:solidFill>
              </a:defRPr>
            </a:lvl3pPr>
            <a:lvl4pPr marL="357009" indent="-177711">
              <a:lnSpc>
                <a:spcPct val="100000"/>
              </a:lnSpc>
              <a:spcBef>
                <a:spcPts val="500"/>
              </a:spcBef>
              <a:spcAft>
                <a:spcPts val="500"/>
              </a:spcAft>
              <a:buFont typeface="Arial" pitchFamily="34" charset="0"/>
              <a:buChar char="•"/>
              <a:tabLst>
                <a:tab pos="5356720" algn="r"/>
              </a:tabLst>
              <a:defRPr b="0">
                <a:solidFill>
                  <a:srgbClr val="000000"/>
                </a:solidFill>
              </a:defRPr>
            </a:lvl4pPr>
            <a:lvl5pPr marL="357009" indent="-177711">
              <a:lnSpc>
                <a:spcPct val="100000"/>
              </a:lnSpc>
              <a:spcBef>
                <a:spcPts val="500"/>
              </a:spcBef>
              <a:spcAft>
                <a:spcPts val="500"/>
              </a:spcAft>
              <a:buFont typeface="Arial" pitchFamily="34" charset="0"/>
              <a:buChar char="•"/>
              <a:tabLst>
                <a:tab pos="5356720" algn="r"/>
              </a:tabLst>
              <a:defRPr b="1" baseline="0">
                <a:solidFill>
                  <a:srgbClr val="000000"/>
                </a:solidFill>
              </a:defRPr>
            </a:lvl5pPr>
            <a:lvl6pPr marL="360183" indent="-180885">
              <a:lnSpc>
                <a:spcPct val="100000"/>
              </a:lnSpc>
              <a:spcBef>
                <a:spcPts val="500"/>
              </a:spcBef>
              <a:spcAft>
                <a:spcPts val="500"/>
              </a:spcAft>
              <a:buFont typeface="Arial" pitchFamily="34" charset="0"/>
              <a:buChar char="•"/>
              <a:tabLst>
                <a:tab pos="5356720" algn="r"/>
              </a:tabLst>
              <a:defRPr b="1"/>
            </a:lvl6pPr>
          </a:lstStyle>
          <a:p>
            <a:pPr lvl="0"/>
            <a:r>
              <a:rPr lang="en-US" dirty="0"/>
              <a:t>Click to edit the </a:t>
            </a:r>
            <a:r>
              <a:rPr lang="en-US" dirty="0" err="1"/>
              <a:t>toc</a:t>
            </a:r>
            <a:r>
              <a:rPr lang="en-US" dirty="0"/>
              <a:t> / contact</a:t>
            </a:r>
          </a:p>
          <a:p>
            <a:pPr lvl="1"/>
            <a:r>
              <a:rPr lang="en-US" dirty="0"/>
              <a:t>chapter</a:t>
            </a:r>
          </a:p>
          <a:p>
            <a:pPr lvl="2"/>
            <a:r>
              <a:rPr lang="en-US" dirty="0"/>
              <a:t>active chapter</a:t>
            </a:r>
          </a:p>
          <a:p>
            <a:pPr lvl="3"/>
            <a:r>
              <a:rPr lang="en-US" dirty="0"/>
              <a:t>subchapter</a:t>
            </a:r>
          </a:p>
          <a:p>
            <a:pPr lvl="4"/>
            <a:r>
              <a:rPr lang="en-US" dirty="0"/>
              <a:t>active subchapter</a:t>
            </a:r>
          </a:p>
        </p:txBody>
      </p:sp>
      <p:grpSp>
        <p:nvGrpSpPr>
          <p:cNvPr id="6" name="Group 33"/>
          <p:cNvGrpSpPr>
            <a:grpSpLocks noChangeAspect="1"/>
          </p:cNvGrpSpPr>
          <p:nvPr/>
        </p:nvGrpSpPr>
        <p:grpSpPr bwMode="auto">
          <a:xfrm>
            <a:off x="9550189" y="323850"/>
            <a:ext cx="2157876" cy="914400"/>
            <a:chOff x="6019" y="204"/>
            <a:chExt cx="1360" cy="576"/>
          </a:xfrm>
        </p:grpSpPr>
        <p:sp>
          <p:nvSpPr>
            <p:cNvPr id="8" name="AutoShape 32"/>
            <p:cNvSpPr>
              <a:spLocks noChangeAspect="1" noChangeArrowheads="1" noTextEdit="1"/>
            </p:cNvSpPr>
            <p:nvPr/>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9" name="Rectangle 34"/>
            <p:cNvSpPr>
              <a:spLocks noChangeArrowheads="1"/>
            </p:cNvSpPr>
            <p:nvPr/>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0" name="Freeform 35"/>
            <p:cNvSpPr>
              <a:spLocks/>
            </p:cNvSpPr>
            <p:nvPr/>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1" name="Freeform 36"/>
            <p:cNvSpPr>
              <a:spLocks/>
            </p:cNvSpPr>
            <p:nvPr/>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2" name="Freeform 37"/>
            <p:cNvSpPr>
              <a:spLocks/>
            </p:cNvSpPr>
            <p:nvPr/>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4" name="Freeform 38"/>
            <p:cNvSpPr>
              <a:spLocks/>
            </p:cNvSpPr>
            <p:nvPr/>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5" name="Freeform 39"/>
            <p:cNvSpPr>
              <a:spLocks/>
            </p:cNvSpPr>
            <p:nvPr/>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6" name="Freeform 40"/>
            <p:cNvSpPr>
              <a:spLocks/>
            </p:cNvSpPr>
            <p:nvPr/>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7" name="Freeform 41"/>
            <p:cNvSpPr>
              <a:spLocks/>
            </p:cNvSpPr>
            <p:nvPr/>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8" name="Freeform 42"/>
            <p:cNvSpPr>
              <a:spLocks/>
            </p:cNvSpPr>
            <p:nvPr/>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9" name="Freeform 43"/>
            <p:cNvSpPr>
              <a:spLocks/>
            </p:cNvSpPr>
            <p:nvPr/>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0" name="Freeform 44"/>
            <p:cNvSpPr>
              <a:spLocks/>
            </p:cNvSpPr>
            <p:nvPr/>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1" name="Freeform 45"/>
            <p:cNvSpPr>
              <a:spLocks/>
            </p:cNvSpPr>
            <p:nvPr/>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2" name="Freeform 46"/>
            <p:cNvSpPr>
              <a:spLocks/>
            </p:cNvSpPr>
            <p:nvPr/>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3" name="Freeform 47"/>
            <p:cNvSpPr>
              <a:spLocks/>
            </p:cNvSpPr>
            <p:nvPr/>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4" name="Freeform 48"/>
            <p:cNvSpPr>
              <a:spLocks/>
            </p:cNvSpPr>
            <p:nvPr/>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5" name="Freeform 49"/>
            <p:cNvSpPr>
              <a:spLocks/>
            </p:cNvSpPr>
            <p:nvPr/>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6" name="Freeform 50"/>
            <p:cNvSpPr>
              <a:spLocks/>
            </p:cNvSpPr>
            <p:nvPr/>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7" name="Freeform 51"/>
            <p:cNvSpPr>
              <a:spLocks/>
            </p:cNvSpPr>
            <p:nvPr/>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8" name="Freeform 52"/>
            <p:cNvSpPr>
              <a:spLocks/>
            </p:cNvSpPr>
            <p:nvPr/>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9" name="Freeform 53"/>
            <p:cNvSpPr>
              <a:spLocks/>
            </p:cNvSpPr>
            <p:nvPr/>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0" name="Freeform 54"/>
            <p:cNvSpPr>
              <a:spLocks/>
            </p:cNvSpPr>
            <p:nvPr/>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1" name="Freeform 55"/>
            <p:cNvSpPr>
              <a:spLocks/>
            </p:cNvSpPr>
            <p:nvPr/>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2" name="Freeform 56"/>
            <p:cNvSpPr>
              <a:spLocks/>
            </p:cNvSpPr>
            <p:nvPr/>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Freeform 57"/>
            <p:cNvSpPr>
              <a:spLocks/>
            </p:cNvSpPr>
            <p:nvPr/>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4" name="Freeform 58"/>
            <p:cNvSpPr>
              <a:spLocks/>
            </p:cNvSpPr>
            <p:nvPr/>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5" name="Freeform 59"/>
            <p:cNvSpPr>
              <a:spLocks/>
            </p:cNvSpPr>
            <p:nvPr/>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Tree>
    <p:extLst>
      <p:ext uri="{BB962C8B-B14F-4D97-AF65-F5344CB8AC3E}">
        <p14:creationId xmlns:p14="http://schemas.microsoft.com/office/powerpoint/2010/main" val="2191536675"/>
      </p:ext>
    </p:extLst>
  </p:cSld>
  <p:clrMapOvr>
    <a:masterClrMapping/>
  </p:clrMapOvr>
  <p:hf hdr="0" ftr="0" dt="0"/>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Free Content" type="titleOnly" preserve="1">
  <p:cSld name="Free Content">
    <p:spTree>
      <p:nvGrpSpPr>
        <p:cNvPr id="1" name=""/>
        <p:cNvGrpSpPr/>
        <p:nvPr/>
      </p:nvGrpSpPr>
      <p:grpSpPr>
        <a:xfrm>
          <a:off x="0" y="0"/>
          <a:ext cx="0" cy="0"/>
          <a:chOff x="0" y="0"/>
          <a:chExt cx="0" cy="0"/>
        </a:xfrm>
      </p:grpSpPr>
      <p:sp>
        <p:nvSpPr>
          <p:cNvPr id="2" name="cdtTitle 1 Id2"/>
          <p:cNvSpPr>
            <a:spLocks noGrp="1"/>
          </p:cNvSpPr>
          <p:nvPr>
            <p:ph type="title"/>
            <p:custDataLst>
              <p:tags r:id="rId1"/>
            </p:custDataLst>
          </p:nvPr>
        </p:nvSpPr>
        <p:spPr>
          <a:xfrm>
            <a:off x="0" y="91440"/>
            <a:ext cx="12192000" cy="1440000"/>
          </a:xfrm>
          <a:noFill/>
          <a:ln w="9525">
            <a:noFill/>
            <a:miter lim="800000"/>
            <a:headEnd/>
            <a:tailEnd/>
          </a:ln>
        </p:spPr>
        <p:txBody>
          <a:bodyPr vert="horz" wrap="square" lIns="626400" tIns="432000" rIns="2124000" bIns="234000" numCol="1" anchor="t" anchorCtr="0" compatLnSpc="1">
            <a:prstTxWarp prst="textNoShape">
              <a:avLst/>
            </a:prstTxWarp>
          </a:bodyPr>
          <a:lstStyle>
            <a:lvl1pPr marL="0" marR="0" indent="0" algn="l" defTabSz="913943" rtl="0" eaLnBrk="1" fontAlgn="base" latinLnBrk="0" hangingPunct="1">
              <a:lnSpc>
                <a:spcPct val="100000"/>
              </a:lnSpc>
              <a:spcBef>
                <a:spcPct val="0"/>
              </a:spcBef>
              <a:spcAft>
                <a:spcPct val="0"/>
              </a:spcAft>
              <a:buClrTx/>
              <a:buSzTx/>
              <a:buFontTx/>
              <a:buNone/>
              <a:tabLst/>
              <a:defRPr lang="de-DE"/>
            </a:lvl1pPr>
          </a:lstStyle>
          <a:p>
            <a:pPr marL="0" marR="0" lvl="0" indent="0" algn="l" defTabSz="913943" rtl="0" eaLnBrk="1" fontAlgn="base" latinLnBrk="0" hangingPunct="1">
              <a:lnSpc>
                <a:spcPct val="100000"/>
              </a:lnSpc>
              <a:spcBef>
                <a:spcPct val="0"/>
              </a:spcBef>
              <a:spcAft>
                <a:spcPct val="0"/>
              </a:spcAft>
              <a:buClrTx/>
              <a:buSzTx/>
              <a:buFontTx/>
              <a:buNone/>
              <a:tabLst/>
              <a:defRPr/>
            </a:pPr>
            <a:r>
              <a:rPr lang="en-US"/>
              <a:t>Click to edit Master title style</a:t>
            </a:r>
            <a:endParaRPr kumimoji="0" lang="en-US" sz="1999" b="1" i="0" u="none" strike="noStrike" kern="0" cap="none" spc="0" normalizeH="0" baseline="0" noProof="0" dirty="0">
              <a:ln>
                <a:noFill/>
              </a:ln>
              <a:solidFill>
                <a:srgbClr val="000000"/>
              </a:solidFill>
              <a:effectLst/>
              <a:uLnTx/>
              <a:uFillTx/>
              <a:latin typeface="Arial" pitchFamily="34" charset="0"/>
              <a:ea typeface="+mj-ea"/>
              <a:cs typeface="Arial" pitchFamily="34" charset="0"/>
            </a:endParaRPr>
          </a:p>
        </p:txBody>
      </p:sp>
      <p:grpSp>
        <p:nvGrpSpPr>
          <p:cNvPr id="5" name="Group 33"/>
          <p:cNvGrpSpPr>
            <a:grpSpLocks noChangeAspect="1"/>
          </p:cNvGrpSpPr>
          <p:nvPr/>
        </p:nvGrpSpPr>
        <p:grpSpPr bwMode="auto">
          <a:xfrm>
            <a:off x="9550189" y="323850"/>
            <a:ext cx="2157876" cy="914400"/>
            <a:chOff x="6019" y="204"/>
            <a:chExt cx="1360" cy="576"/>
          </a:xfrm>
        </p:grpSpPr>
        <p:sp>
          <p:nvSpPr>
            <p:cNvPr id="6" name="AutoShape 32"/>
            <p:cNvSpPr>
              <a:spLocks noChangeAspect="1" noChangeArrowheads="1" noTextEdit="1"/>
            </p:cNvSpPr>
            <p:nvPr/>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7" name="Rectangle 34"/>
            <p:cNvSpPr>
              <a:spLocks noChangeArrowheads="1"/>
            </p:cNvSpPr>
            <p:nvPr/>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8" name="Freeform 35"/>
            <p:cNvSpPr>
              <a:spLocks/>
            </p:cNvSpPr>
            <p:nvPr/>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9" name="Freeform 36"/>
            <p:cNvSpPr>
              <a:spLocks/>
            </p:cNvSpPr>
            <p:nvPr/>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0" name="Freeform 37"/>
            <p:cNvSpPr>
              <a:spLocks/>
            </p:cNvSpPr>
            <p:nvPr/>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1" name="Freeform 38"/>
            <p:cNvSpPr>
              <a:spLocks/>
            </p:cNvSpPr>
            <p:nvPr/>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2" name="Freeform 39"/>
            <p:cNvSpPr>
              <a:spLocks/>
            </p:cNvSpPr>
            <p:nvPr/>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3" name="Freeform 40"/>
            <p:cNvSpPr>
              <a:spLocks/>
            </p:cNvSpPr>
            <p:nvPr/>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4" name="Freeform 41"/>
            <p:cNvSpPr>
              <a:spLocks/>
            </p:cNvSpPr>
            <p:nvPr/>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5" name="Freeform 42"/>
            <p:cNvSpPr>
              <a:spLocks/>
            </p:cNvSpPr>
            <p:nvPr/>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6" name="Freeform 43"/>
            <p:cNvSpPr>
              <a:spLocks/>
            </p:cNvSpPr>
            <p:nvPr/>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7" name="Freeform 44"/>
            <p:cNvSpPr>
              <a:spLocks/>
            </p:cNvSpPr>
            <p:nvPr/>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8" name="Freeform 45"/>
            <p:cNvSpPr>
              <a:spLocks/>
            </p:cNvSpPr>
            <p:nvPr/>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9" name="Freeform 46"/>
            <p:cNvSpPr>
              <a:spLocks/>
            </p:cNvSpPr>
            <p:nvPr/>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0" name="Freeform 47"/>
            <p:cNvSpPr>
              <a:spLocks/>
            </p:cNvSpPr>
            <p:nvPr/>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1" name="Freeform 48"/>
            <p:cNvSpPr>
              <a:spLocks/>
            </p:cNvSpPr>
            <p:nvPr/>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2" name="Freeform 49"/>
            <p:cNvSpPr>
              <a:spLocks/>
            </p:cNvSpPr>
            <p:nvPr/>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3" name="Freeform 50"/>
            <p:cNvSpPr>
              <a:spLocks/>
            </p:cNvSpPr>
            <p:nvPr/>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4" name="Freeform 51"/>
            <p:cNvSpPr>
              <a:spLocks/>
            </p:cNvSpPr>
            <p:nvPr/>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5" name="Freeform 52"/>
            <p:cNvSpPr>
              <a:spLocks/>
            </p:cNvSpPr>
            <p:nvPr/>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6" name="Freeform 53"/>
            <p:cNvSpPr>
              <a:spLocks/>
            </p:cNvSpPr>
            <p:nvPr/>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7" name="Freeform 54"/>
            <p:cNvSpPr>
              <a:spLocks/>
            </p:cNvSpPr>
            <p:nvPr/>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8" name="Freeform 55"/>
            <p:cNvSpPr>
              <a:spLocks/>
            </p:cNvSpPr>
            <p:nvPr/>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9" name="Freeform 56"/>
            <p:cNvSpPr>
              <a:spLocks/>
            </p:cNvSpPr>
            <p:nvPr/>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0" name="Freeform 57"/>
            <p:cNvSpPr>
              <a:spLocks/>
            </p:cNvSpPr>
            <p:nvPr/>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1" name="Freeform 58"/>
            <p:cNvSpPr>
              <a:spLocks/>
            </p:cNvSpPr>
            <p:nvPr/>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2" name="Freeform 59"/>
            <p:cNvSpPr>
              <a:spLocks/>
            </p:cNvSpPr>
            <p:nvPr/>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Tree>
    <p:extLst>
      <p:ext uri="{BB962C8B-B14F-4D97-AF65-F5344CB8AC3E}">
        <p14:creationId xmlns:p14="http://schemas.microsoft.com/office/powerpoint/2010/main" val="12163487"/>
      </p:ext>
    </p:extLst>
  </p:cSld>
  <p:clrMapOvr>
    <a:masterClrMapping/>
  </p:clrMapOvr>
  <p:hf hdr="0" ftr="0" dt="0"/>
  <p:extLst mod="1">
    <p:ext uri="{DCECCB84-F9BA-43D5-87BE-67443E8EF086}">
      <p15:sldGuideLst xmlns:p15="http://schemas.microsoft.com/office/powerpoint/2012/main">
        <p15:guide id="1" orient="horz" pos="890">
          <p15:clr>
            <a:srgbClr val="FBAE40"/>
          </p15:clr>
        </p15:guide>
        <p15:guide id="2" orient="horz" pos="3884">
          <p15:clr>
            <a:srgbClr val="FBAE40"/>
          </p15:clr>
        </p15:guide>
        <p15:guide id="3" pos="453">
          <p15:clr>
            <a:srgbClr val="FBAE40"/>
          </p15:clr>
        </p15:guide>
      </p15:sldGuideLst>
    </p:ext>
  </p:extLst>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p:cSld name="Single large image">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en-US"/>
              <a:t>Click to edit Master title style</a:t>
            </a:r>
            <a:endParaRPr lang="fr-FR"/>
          </a:p>
        </p:txBody>
      </p:sp>
      <p:sp>
        <p:nvSpPr>
          <p:cNvPr id="4" name="Bildplatzhalter 3"/>
          <p:cNvSpPr>
            <a:spLocks noGrp="1"/>
          </p:cNvSpPr>
          <p:nvPr>
            <p:ph type="pic" sz="quarter" idx="10"/>
          </p:nvPr>
        </p:nvSpPr>
        <p:spPr>
          <a:xfrm>
            <a:off x="0" y="1440000"/>
            <a:ext cx="12197647" cy="4752000"/>
          </a:xfrm>
        </p:spPr>
        <p:txBody>
          <a:bodyPr tIns="1800000"/>
          <a:lstStyle>
            <a:lvl1pPr algn="ctr">
              <a:defRPr/>
            </a:lvl1pPr>
          </a:lstStyle>
          <a:p>
            <a:r>
              <a:rPr lang="en-US"/>
              <a:t>Click icon to add picture</a:t>
            </a:r>
            <a:endParaRPr lang="fr-FR"/>
          </a:p>
        </p:txBody>
      </p:sp>
      <p:grpSp>
        <p:nvGrpSpPr>
          <p:cNvPr id="5" name="Group 33"/>
          <p:cNvGrpSpPr>
            <a:grpSpLocks noChangeAspect="1"/>
          </p:cNvGrpSpPr>
          <p:nvPr/>
        </p:nvGrpSpPr>
        <p:grpSpPr bwMode="auto">
          <a:xfrm>
            <a:off x="9550189" y="323850"/>
            <a:ext cx="2157876" cy="914400"/>
            <a:chOff x="6019" y="204"/>
            <a:chExt cx="1360" cy="576"/>
          </a:xfrm>
        </p:grpSpPr>
        <p:sp>
          <p:nvSpPr>
            <p:cNvPr id="7" name="AutoShape 32"/>
            <p:cNvSpPr>
              <a:spLocks noChangeAspect="1" noChangeArrowheads="1" noTextEdit="1"/>
            </p:cNvSpPr>
            <p:nvPr/>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8" name="Rectangle 34"/>
            <p:cNvSpPr>
              <a:spLocks noChangeArrowheads="1"/>
            </p:cNvSpPr>
            <p:nvPr/>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9" name="Freeform 35"/>
            <p:cNvSpPr>
              <a:spLocks/>
            </p:cNvSpPr>
            <p:nvPr/>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0" name="Freeform 36"/>
            <p:cNvSpPr>
              <a:spLocks/>
            </p:cNvSpPr>
            <p:nvPr/>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1" name="Freeform 37"/>
            <p:cNvSpPr>
              <a:spLocks/>
            </p:cNvSpPr>
            <p:nvPr/>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2" name="Freeform 38"/>
            <p:cNvSpPr>
              <a:spLocks/>
            </p:cNvSpPr>
            <p:nvPr/>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3" name="Freeform 39"/>
            <p:cNvSpPr>
              <a:spLocks/>
            </p:cNvSpPr>
            <p:nvPr/>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4" name="Freeform 40"/>
            <p:cNvSpPr>
              <a:spLocks/>
            </p:cNvSpPr>
            <p:nvPr/>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5" name="Freeform 41"/>
            <p:cNvSpPr>
              <a:spLocks/>
            </p:cNvSpPr>
            <p:nvPr/>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6" name="Freeform 42"/>
            <p:cNvSpPr>
              <a:spLocks/>
            </p:cNvSpPr>
            <p:nvPr/>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7" name="Freeform 43"/>
            <p:cNvSpPr>
              <a:spLocks/>
            </p:cNvSpPr>
            <p:nvPr/>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8" name="Freeform 44"/>
            <p:cNvSpPr>
              <a:spLocks/>
            </p:cNvSpPr>
            <p:nvPr/>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9" name="Freeform 45"/>
            <p:cNvSpPr>
              <a:spLocks/>
            </p:cNvSpPr>
            <p:nvPr/>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0" name="Freeform 46"/>
            <p:cNvSpPr>
              <a:spLocks/>
            </p:cNvSpPr>
            <p:nvPr/>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1" name="Freeform 47"/>
            <p:cNvSpPr>
              <a:spLocks/>
            </p:cNvSpPr>
            <p:nvPr/>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2" name="Freeform 48"/>
            <p:cNvSpPr>
              <a:spLocks/>
            </p:cNvSpPr>
            <p:nvPr/>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3" name="Freeform 49"/>
            <p:cNvSpPr>
              <a:spLocks/>
            </p:cNvSpPr>
            <p:nvPr/>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4" name="Freeform 50"/>
            <p:cNvSpPr>
              <a:spLocks/>
            </p:cNvSpPr>
            <p:nvPr/>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5" name="Freeform 51"/>
            <p:cNvSpPr>
              <a:spLocks/>
            </p:cNvSpPr>
            <p:nvPr/>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6" name="Freeform 52"/>
            <p:cNvSpPr>
              <a:spLocks/>
            </p:cNvSpPr>
            <p:nvPr/>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7" name="Freeform 53"/>
            <p:cNvSpPr>
              <a:spLocks/>
            </p:cNvSpPr>
            <p:nvPr/>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8" name="Freeform 54"/>
            <p:cNvSpPr>
              <a:spLocks/>
            </p:cNvSpPr>
            <p:nvPr/>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9" name="Freeform 55"/>
            <p:cNvSpPr>
              <a:spLocks/>
            </p:cNvSpPr>
            <p:nvPr/>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0" name="Freeform 56"/>
            <p:cNvSpPr>
              <a:spLocks/>
            </p:cNvSpPr>
            <p:nvPr/>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1" name="Freeform 57"/>
            <p:cNvSpPr>
              <a:spLocks/>
            </p:cNvSpPr>
            <p:nvPr/>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2" name="Freeform 58"/>
            <p:cNvSpPr>
              <a:spLocks/>
            </p:cNvSpPr>
            <p:nvPr/>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Freeform 59"/>
            <p:cNvSpPr>
              <a:spLocks/>
            </p:cNvSpPr>
            <p:nvPr/>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Tree>
    <p:extLst>
      <p:ext uri="{BB962C8B-B14F-4D97-AF65-F5344CB8AC3E}">
        <p14:creationId xmlns:p14="http://schemas.microsoft.com/office/powerpoint/2010/main" val="3807480149"/>
      </p:ext>
    </p:extLst>
  </p:cSld>
  <p:clrMapOvr>
    <a:masterClrMapping/>
  </p:clrMapOvr>
  <p:hf hdr="0" ftr="0" dt="0"/>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p:cSld name="Full bleed image">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lvl1pPr>
              <a:defRPr>
                <a:solidFill>
                  <a:schemeClr val="bg1"/>
                </a:solidFill>
              </a:defRPr>
            </a:lvl1pPr>
          </a:lstStyle>
          <a:p>
            <a:r>
              <a:rPr lang="en-US"/>
              <a:t>Click to edit Master title style</a:t>
            </a:r>
            <a:endParaRPr lang="fr-FR" dirty="0"/>
          </a:p>
        </p:txBody>
      </p:sp>
      <p:sp>
        <p:nvSpPr>
          <p:cNvPr id="4" name="Bildplatzhalter 3"/>
          <p:cNvSpPr>
            <a:spLocks noGrp="1"/>
          </p:cNvSpPr>
          <p:nvPr>
            <p:ph type="pic" sz="quarter" idx="10"/>
          </p:nvPr>
        </p:nvSpPr>
        <p:spPr>
          <a:xfrm>
            <a:off x="0" y="0"/>
            <a:ext cx="12190451" cy="6858000"/>
          </a:xfrm>
          <a:noFill/>
        </p:spPr>
        <p:txBody>
          <a:bodyPr tIns="1800000"/>
          <a:lstStyle>
            <a:lvl1pPr algn="ctr">
              <a:defRPr/>
            </a:lvl1pPr>
          </a:lstStyle>
          <a:p>
            <a:r>
              <a:rPr lang="en-US"/>
              <a:t>Click icon to add picture</a:t>
            </a:r>
            <a:endParaRPr lang="fr-FR" dirty="0"/>
          </a:p>
        </p:txBody>
      </p:sp>
    </p:spTree>
    <p:extLst>
      <p:ext uri="{BB962C8B-B14F-4D97-AF65-F5344CB8AC3E}">
        <p14:creationId xmlns:p14="http://schemas.microsoft.com/office/powerpoint/2010/main" val="1168021971"/>
      </p:ext>
    </p:extLst>
  </p:cSld>
  <p:clrMapOvr>
    <a:masterClrMapping/>
  </p:clrMapOvr>
  <p:hf hdr="0" ftr="0" dt="0"/>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p:cSld name="Full bleed color area Dynamic Petrol">
    <p:bg>
      <p:bgRef idx="1001">
        <a:schemeClr val="bg1"/>
      </p:bgRef>
    </p:bg>
    <p:spTree>
      <p:nvGrpSpPr>
        <p:cNvPr id="1" name=""/>
        <p:cNvGrpSpPr/>
        <p:nvPr/>
      </p:nvGrpSpPr>
      <p:grpSpPr>
        <a:xfrm>
          <a:off x="0" y="0"/>
          <a:ext cx="0" cy="0"/>
          <a:chOff x="0" y="0"/>
          <a:chExt cx="0" cy="0"/>
        </a:xfrm>
      </p:grpSpPr>
      <p:grpSp>
        <p:nvGrpSpPr>
          <p:cNvPr id="7" name="Gruppieren 6"/>
          <p:cNvGrpSpPr/>
          <p:nvPr/>
        </p:nvGrpSpPr>
        <p:grpSpPr>
          <a:xfrm>
            <a:off x="0" y="1"/>
            <a:ext cx="12192000" cy="6861907"/>
            <a:chOff x="0" y="0"/>
            <a:chExt cx="12198350" cy="6861907"/>
          </a:xfrm>
        </p:grpSpPr>
        <p:sp>
          <p:nvSpPr>
            <p:cNvPr id="4" name="Rechteck 3"/>
            <p:cNvSpPr/>
            <p:nvPr/>
          </p:nvSpPr>
          <p:spPr bwMode="auto">
            <a:xfrm>
              <a:off x="0" y="0"/>
              <a:ext cx="12198350" cy="6861907"/>
            </a:xfrm>
            <a:prstGeom prst="rect">
              <a:avLst/>
            </a:prstGeom>
            <a:solidFill>
              <a:schemeClr val="bg1"/>
            </a:solidFill>
            <a:ln>
              <a:noFill/>
            </a:ln>
            <a:effectLs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fr-FR" sz="1799" dirty="0">
                <a:solidFill>
                  <a:schemeClr val="tx1"/>
                </a:solidFill>
                <a:latin typeface="+mn-lt"/>
                <a:ea typeface="Arial Unicode MS" panose="020B0604020202020204" pitchFamily="34" charset="-128"/>
                <a:cs typeface="Arial Unicode MS" panose="020B0604020202020204" pitchFamily="34" charset="-128"/>
              </a:endParaRPr>
            </a:p>
          </p:txBody>
        </p:sp>
        <p:sp>
          <p:nvSpPr>
            <p:cNvPr id="6" name="Rechteck 5"/>
            <p:cNvSpPr/>
            <p:nvPr/>
          </p:nvSpPr>
          <p:spPr bwMode="auto">
            <a:xfrm>
              <a:off x="0" y="0"/>
              <a:ext cx="12198350" cy="6861907"/>
            </a:xfrm>
            <a:prstGeom prst="rect">
              <a:avLst/>
            </a:prstGeo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a:ln>
              <a:noFill/>
            </a:ln>
            <a:effectLs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fr-FR" sz="1799" dirty="0">
                <a:solidFill>
                  <a:schemeClr val="tx1"/>
                </a:solidFill>
                <a:latin typeface="+mn-lt"/>
                <a:ea typeface="Arial Unicode MS" panose="020B0604020202020204" pitchFamily="34" charset="-128"/>
                <a:cs typeface="Arial Unicode MS" panose="020B0604020202020204" pitchFamily="34" charset="-128"/>
              </a:endParaRPr>
            </a:p>
          </p:txBody>
        </p:sp>
      </p:grpSp>
      <p:sp>
        <p:nvSpPr>
          <p:cNvPr id="2" name="Titel 1"/>
          <p:cNvSpPr>
            <a:spLocks noGrp="1"/>
          </p:cNvSpPr>
          <p:nvPr>
            <p:ph type="title"/>
          </p:nvPr>
        </p:nvSpPr>
        <p:spPr/>
        <p:txBody>
          <a:bodyPr/>
          <a:lstStyle>
            <a:lvl1pPr>
              <a:defRPr>
                <a:solidFill>
                  <a:schemeClr val="bg1"/>
                </a:solidFill>
              </a:defRPr>
            </a:lvl1pPr>
          </a:lstStyle>
          <a:p>
            <a:r>
              <a:rPr lang="en-US"/>
              <a:t>Click to edit Master title style</a:t>
            </a:r>
            <a:endParaRPr lang="fr-FR" dirty="0"/>
          </a:p>
        </p:txBody>
      </p:sp>
    </p:spTree>
    <p:extLst>
      <p:ext uri="{BB962C8B-B14F-4D97-AF65-F5344CB8AC3E}">
        <p14:creationId xmlns:p14="http://schemas.microsoft.com/office/powerpoint/2010/main" val="1382404698"/>
      </p:ext>
    </p:extLst>
  </p:cSld>
  <p:clrMapOvr>
    <a:overrideClrMapping bg1="lt1" tx1="dk1" bg2="lt2" tx2="dk2" accent1="accent1" accent2="accent2" accent3="accent3" accent4="accent4" accent5="accent5" accent6="accent6" hlink="hlink" folHlink="folHlink"/>
  </p:clrMapOvr>
  <p:hf hdr="0" ftr="0" dt="0"/>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p:cSld name="Full bleed color area Blue light">
    <p:bg>
      <p:bgRef idx="1001">
        <a:schemeClr val="bg1"/>
      </p:bgRef>
    </p:bg>
    <p:spTree>
      <p:nvGrpSpPr>
        <p:cNvPr id="1" name=""/>
        <p:cNvGrpSpPr/>
        <p:nvPr/>
      </p:nvGrpSpPr>
      <p:grpSpPr>
        <a:xfrm>
          <a:off x="0" y="0"/>
          <a:ext cx="0" cy="0"/>
          <a:chOff x="0" y="0"/>
          <a:chExt cx="0" cy="0"/>
        </a:xfrm>
      </p:grpSpPr>
      <p:sp>
        <p:nvSpPr>
          <p:cNvPr id="3" name="Rechteck 2"/>
          <p:cNvSpPr/>
          <p:nvPr/>
        </p:nvSpPr>
        <p:spPr bwMode="auto">
          <a:xfrm>
            <a:off x="0" y="1"/>
            <a:ext cx="12192000" cy="6861907"/>
          </a:xfrm>
          <a:prstGeom prst="rect">
            <a:avLst/>
          </a:prstGeom>
          <a:solidFill>
            <a:srgbClr val="50BED7"/>
          </a:solidFill>
          <a:ln>
            <a:noFill/>
          </a:ln>
          <a:effectLst/>
          <a:extLst/>
        </p:spPr>
        <p:txBody>
          <a:bodyPr wrap="square" lIns="107944" tIns="53972" rIns="107944" bIns="53972" numCol="1" spcCol="72000" rtlCol="0" anchor="ctr">
            <a:noAutofit/>
          </a:bodyPr>
          <a:lstStyle/>
          <a:p>
            <a:pPr algn="ctr">
              <a:lnSpc>
                <a:spcPct val="110000"/>
              </a:lnSpc>
              <a:spcBef>
                <a:spcPct val="0"/>
              </a:spcBef>
              <a:buFont typeface="Wingdings" charset="0"/>
              <a:buNone/>
            </a:pPr>
            <a:endParaRPr lang="fr-FR" sz="1799" dirty="0">
              <a:solidFill>
                <a:schemeClr val="tx1"/>
              </a:solidFill>
              <a:latin typeface="+mn-lt"/>
              <a:ea typeface="Arial Unicode MS" panose="020B0604020202020204" pitchFamily="34" charset="-128"/>
              <a:cs typeface="Arial Unicode MS" panose="020B0604020202020204" pitchFamily="34" charset="-128"/>
            </a:endParaRPr>
          </a:p>
        </p:txBody>
      </p:sp>
      <p:sp>
        <p:nvSpPr>
          <p:cNvPr id="2" name="Titel 1"/>
          <p:cNvSpPr>
            <a:spLocks noGrp="1"/>
          </p:cNvSpPr>
          <p:nvPr>
            <p:ph type="title"/>
          </p:nvPr>
        </p:nvSpPr>
        <p:spPr/>
        <p:txBody>
          <a:bodyPr/>
          <a:lstStyle>
            <a:lvl1pPr>
              <a:defRPr>
                <a:solidFill>
                  <a:schemeClr val="bg1"/>
                </a:solidFill>
              </a:defRPr>
            </a:lvl1pPr>
          </a:lstStyle>
          <a:p>
            <a:r>
              <a:rPr lang="en-US"/>
              <a:t>Click to edit Master title style</a:t>
            </a:r>
            <a:endParaRPr lang="fr-FR" dirty="0"/>
          </a:p>
        </p:txBody>
      </p:sp>
    </p:spTree>
    <p:extLst>
      <p:ext uri="{BB962C8B-B14F-4D97-AF65-F5344CB8AC3E}">
        <p14:creationId xmlns:p14="http://schemas.microsoft.com/office/powerpoint/2010/main" val="2216750101"/>
      </p:ext>
    </p:extLst>
  </p:cSld>
  <p:clrMapOvr>
    <a:overrideClrMapping bg1="lt1" tx1="dk1" bg2="lt2" tx2="dk2" accent1="accent1" accent2="accent2" accent3="accent3" accent4="accent4" accent5="accent5" accent6="accent6" hlink="hlink" folHlink="folHlink"/>
  </p:clrMapOvr>
  <p:hf hdr="0" ftr="0" dt="0"/>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One object (large)" type="obj" preserve="1">
  <p:cSld name="One object (large)">
    <p:spTree>
      <p:nvGrpSpPr>
        <p:cNvPr id="1" name=""/>
        <p:cNvGrpSpPr/>
        <p:nvPr/>
      </p:nvGrpSpPr>
      <p:grpSpPr>
        <a:xfrm>
          <a:off x="0" y="0"/>
          <a:ext cx="0" cy="0"/>
          <a:chOff x="0" y="0"/>
          <a:chExt cx="0" cy="0"/>
        </a:xfrm>
      </p:grpSpPr>
      <p:sp>
        <p:nvSpPr>
          <p:cNvPr id="2" name="cdtTitle 1 Id2"/>
          <p:cNvSpPr>
            <a:spLocks noGrp="1"/>
          </p:cNvSpPr>
          <p:nvPr>
            <p:ph type="title"/>
            <p:custDataLst>
              <p:tags r:id="rId1"/>
            </p:custDataLst>
          </p:nvPr>
        </p:nvSpPr>
        <p:spPr>
          <a:xfrm>
            <a:off x="0" y="91440"/>
            <a:ext cx="12192000" cy="1440000"/>
          </a:xfrm>
        </p:spPr>
        <p:txBody>
          <a:bodyPr/>
          <a:lstStyle/>
          <a:p>
            <a:r>
              <a:rPr lang="en-US"/>
              <a:t>Click to edit Master title style</a:t>
            </a:r>
            <a:endParaRPr lang="en-US" dirty="0"/>
          </a:p>
        </p:txBody>
      </p:sp>
      <p:sp>
        <p:nvSpPr>
          <p:cNvPr id="3" name="cdtContent Placeholder 2 Id3"/>
          <p:cNvSpPr>
            <a:spLocks noGrp="1"/>
          </p:cNvSpPr>
          <p:nvPr>
            <p:ph idx="1"/>
            <p:custDataLst>
              <p:tags r:id="rId2"/>
            </p:custDataLst>
          </p:nvPr>
        </p:nvSpPr>
        <p:spPr>
          <a:xfrm>
            <a:off x="626736" y="1440000"/>
            <a:ext cx="8204689" cy="4752000"/>
          </a:xfrm>
        </p:spPr>
        <p:txBody>
          <a:bodyPr/>
          <a:lstStyle>
            <a:lvl1pPr>
              <a:buFont typeface="Arial" pitchFamily="34" charset="0"/>
              <a:buNone/>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6" name="Group 33"/>
          <p:cNvGrpSpPr>
            <a:grpSpLocks noChangeAspect="1"/>
          </p:cNvGrpSpPr>
          <p:nvPr/>
        </p:nvGrpSpPr>
        <p:grpSpPr bwMode="auto">
          <a:xfrm>
            <a:off x="9550189" y="323850"/>
            <a:ext cx="2157876" cy="914400"/>
            <a:chOff x="6019" y="204"/>
            <a:chExt cx="1360" cy="576"/>
          </a:xfrm>
        </p:grpSpPr>
        <p:sp>
          <p:nvSpPr>
            <p:cNvPr id="7" name="AutoShape 32"/>
            <p:cNvSpPr>
              <a:spLocks noChangeAspect="1" noChangeArrowheads="1" noTextEdit="1"/>
            </p:cNvSpPr>
            <p:nvPr/>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8" name="Rectangle 34"/>
            <p:cNvSpPr>
              <a:spLocks noChangeArrowheads="1"/>
            </p:cNvSpPr>
            <p:nvPr/>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9" name="Freeform 35"/>
            <p:cNvSpPr>
              <a:spLocks/>
            </p:cNvSpPr>
            <p:nvPr/>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0" name="Freeform 36"/>
            <p:cNvSpPr>
              <a:spLocks/>
            </p:cNvSpPr>
            <p:nvPr/>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1" name="Freeform 37"/>
            <p:cNvSpPr>
              <a:spLocks/>
            </p:cNvSpPr>
            <p:nvPr/>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2" name="Freeform 38"/>
            <p:cNvSpPr>
              <a:spLocks/>
            </p:cNvSpPr>
            <p:nvPr/>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3" name="Freeform 39"/>
            <p:cNvSpPr>
              <a:spLocks/>
            </p:cNvSpPr>
            <p:nvPr/>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4" name="Freeform 40"/>
            <p:cNvSpPr>
              <a:spLocks/>
            </p:cNvSpPr>
            <p:nvPr/>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5" name="Freeform 41"/>
            <p:cNvSpPr>
              <a:spLocks/>
            </p:cNvSpPr>
            <p:nvPr/>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6" name="Freeform 42"/>
            <p:cNvSpPr>
              <a:spLocks/>
            </p:cNvSpPr>
            <p:nvPr/>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7" name="Freeform 43"/>
            <p:cNvSpPr>
              <a:spLocks/>
            </p:cNvSpPr>
            <p:nvPr/>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8" name="Freeform 44"/>
            <p:cNvSpPr>
              <a:spLocks/>
            </p:cNvSpPr>
            <p:nvPr/>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9" name="Freeform 45"/>
            <p:cNvSpPr>
              <a:spLocks/>
            </p:cNvSpPr>
            <p:nvPr/>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0" name="Freeform 46"/>
            <p:cNvSpPr>
              <a:spLocks/>
            </p:cNvSpPr>
            <p:nvPr/>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1" name="Freeform 47"/>
            <p:cNvSpPr>
              <a:spLocks/>
            </p:cNvSpPr>
            <p:nvPr/>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2" name="Freeform 48"/>
            <p:cNvSpPr>
              <a:spLocks/>
            </p:cNvSpPr>
            <p:nvPr/>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3" name="Freeform 49"/>
            <p:cNvSpPr>
              <a:spLocks/>
            </p:cNvSpPr>
            <p:nvPr/>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4" name="Freeform 50"/>
            <p:cNvSpPr>
              <a:spLocks/>
            </p:cNvSpPr>
            <p:nvPr/>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5" name="Freeform 51"/>
            <p:cNvSpPr>
              <a:spLocks/>
            </p:cNvSpPr>
            <p:nvPr/>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6" name="Freeform 52"/>
            <p:cNvSpPr>
              <a:spLocks/>
            </p:cNvSpPr>
            <p:nvPr/>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7" name="Freeform 53"/>
            <p:cNvSpPr>
              <a:spLocks/>
            </p:cNvSpPr>
            <p:nvPr/>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8" name="Freeform 54"/>
            <p:cNvSpPr>
              <a:spLocks/>
            </p:cNvSpPr>
            <p:nvPr/>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9" name="Freeform 55"/>
            <p:cNvSpPr>
              <a:spLocks/>
            </p:cNvSpPr>
            <p:nvPr/>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0" name="Freeform 56"/>
            <p:cNvSpPr>
              <a:spLocks/>
            </p:cNvSpPr>
            <p:nvPr/>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1" name="Freeform 57"/>
            <p:cNvSpPr>
              <a:spLocks/>
            </p:cNvSpPr>
            <p:nvPr/>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2" name="Freeform 58"/>
            <p:cNvSpPr>
              <a:spLocks/>
            </p:cNvSpPr>
            <p:nvPr/>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Freeform 59"/>
            <p:cNvSpPr>
              <a:spLocks/>
            </p:cNvSpPr>
            <p:nvPr/>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Tree>
    <p:extLst>
      <p:ext uri="{BB962C8B-B14F-4D97-AF65-F5344CB8AC3E}">
        <p14:creationId xmlns:p14="http://schemas.microsoft.com/office/powerpoint/2010/main" val="3630887179"/>
      </p:ext>
    </p:extLst>
  </p:cSld>
  <p:clrMapOvr>
    <a:masterClrMapping/>
  </p:clrMapOvr>
  <p:hf hdr="0" ftr="0" dt="0"/>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One object (small)" type="obj" preserve="1">
  <p:cSld name="One object (small)">
    <p:spTree>
      <p:nvGrpSpPr>
        <p:cNvPr id="1" name=""/>
        <p:cNvGrpSpPr/>
        <p:nvPr/>
      </p:nvGrpSpPr>
      <p:grpSpPr>
        <a:xfrm>
          <a:off x="0" y="0"/>
          <a:ext cx="0" cy="0"/>
          <a:chOff x="0" y="0"/>
          <a:chExt cx="0" cy="0"/>
        </a:xfrm>
      </p:grpSpPr>
      <p:sp>
        <p:nvSpPr>
          <p:cNvPr id="2" name="cdtTitle 1 Id2"/>
          <p:cNvSpPr>
            <a:spLocks noGrp="1"/>
          </p:cNvSpPr>
          <p:nvPr>
            <p:ph type="title"/>
            <p:custDataLst>
              <p:tags r:id="rId1"/>
            </p:custDataLst>
          </p:nvPr>
        </p:nvSpPr>
        <p:spPr>
          <a:xfrm>
            <a:off x="0" y="-1"/>
            <a:ext cx="12192000" cy="1440000"/>
          </a:xfrm>
        </p:spPr>
        <p:txBody>
          <a:bodyPr/>
          <a:lstStyle/>
          <a:p>
            <a:r>
              <a:rPr lang="en-US"/>
              <a:t>Click to edit Master title style</a:t>
            </a:r>
            <a:endParaRPr lang="en-US" dirty="0"/>
          </a:p>
        </p:txBody>
      </p:sp>
      <p:sp>
        <p:nvSpPr>
          <p:cNvPr id="3" name="cdtContent Placeholder 2 Id3"/>
          <p:cNvSpPr>
            <a:spLocks noGrp="1"/>
          </p:cNvSpPr>
          <p:nvPr>
            <p:ph idx="1"/>
            <p:custDataLst>
              <p:tags r:id="rId2"/>
            </p:custDataLst>
          </p:nvPr>
        </p:nvSpPr>
        <p:spPr>
          <a:xfrm>
            <a:off x="626736" y="1440000"/>
            <a:ext cx="6764477" cy="475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6" name="Group 33"/>
          <p:cNvGrpSpPr>
            <a:grpSpLocks noChangeAspect="1"/>
          </p:cNvGrpSpPr>
          <p:nvPr/>
        </p:nvGrpSpPr>
        <p:grpSpPr bwMode="auto">
          <a:xfrm>
            <a:off x="9550189" y="323850"/>
            <a:ext cx="2157876" cy="914400"/>
            <a:chOff x="6019" y="204"/>
            <a:chExt cx="1360" cy="576"/>
          </a:xfrm>
        </p:grpSpPr>
        <p:sp>
          <p:nvSpPr>
            <p:cNvPr id="7" name="AutoShape 32"/>
            <p:cNvSpPr>
              <a:spLocks noChangeAspect="1" noChangeArrowheads="1" noTextEdit="1"/>
            </p:cNvSpPr>
            <p:nvPr/>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8" name="Rectangle 34"/>
            <p:cNvSpPr>
              <a:spLocks noChangeArrowheads="1"/>
            </p:cNvSpPr>
            <p:nvPr/>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9" name="Freeform 35"/>
            <p:cNvSpPr>
              <a:spLocks/>
            </p:cNvSpPr>
            <p:nvPr/>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0" name="Freeform 36"/>
            <p:cNvSpPr>
              <a:spLocks/>
            </p:cNvSpPr>
            <p:nvPr/>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1" name="Freeform 37"/>
            <p:cNvSpPr>
              <a:spLocks/>
            </p:cNvSpPr>
            <p:nvPr/>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2" name="Freeform 38"/>
            <p:cNvSpPr>
              <a:spLocks/>
            </p:cNvSpPr>
            <p:nvPr/>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3" name="Freeform 39"/>
            <p:cNvSpPr>
              <a:spLocks/>
            </p:cNvSpPr>
            <p:nvPr/>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4" name="Freeform 40"/>
            <p:cNvSpPr>
              <a:spLocks/>
            </p:cNvSpPr>
            <p:nvPr/>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5" name="Freeform 41"/>
            <p:cNvSpPr>
              <a:spLocks/>
            </p:cNvSpPr>
            <p:nvPr/>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6" name="Freeform 42"/>
            <p:cNvSpPr>
              <a:spLocks/>
            </p:cNvSpPr>
            <p:nvPr/>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7" name="Freeform 43"/>
            <p:cNvSpPr>
              <a:spLocks/>
            </p:cNvSpPr>
            <p:nvPr/>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8" name="Freeform 44"/>
            <p:cNvSpPr>
              <a:spLocks/>
            </p:cNvSpPr>
            <p:nvPr/>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9" name="Freeform 45"/>
            <p:cNvSpPr>
              <a:spLocks/>
            </p:cNvSpPr>
            <p:nvPr/>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0" name="Freeform 46"/>
            <p:cNvSpPr>
              <a:spLocks/>
            </p:cNvSpPr>
            <p:nvPr/>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1" name="Freeform 47"/>
            <p:cNvSpPr>
              <a:spLocks/>
            </p:cNvSpPr>
            <p:nvPr/>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2" name="Freeform 48"/>
            <p:cNvSpPr>
              <a:spLocks/>
            </p:cNvSpPr>
            <p:nvPr/>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3" name="Freeform 49"/>
            <p:cNvSpPr>
              <a:spLocks/>
            </p:cNvSpPr>
            <p:nvPr/>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4" name="Freeform 50"/>
            <p:cNvSpPr>
              <a:spLocks/>
            </p:cNvSpPr>
            <p:nvPr/>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5" name="Freeform 51"/>
            <p:cNvSpPr>
              <a:spLocks/>
            </p:cNvSpPr>
            <p:nvPr/>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6" name="Freeform 52"/>
            <p:cNvSpPr>
              <a:spLocks/>
            </p:cNvSpPr>
            <p:nvPr/>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7" name="Freeform 53"/>
            <p:cNvSpPr>
              <a:spLocks/>
            </p:cNvSpPr>
            <p:nvPr/>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8" name="Freeform 54"/>
            <p:cNvSpPr>
              <a:spLocks/>
            </p:cNvSpPr>
            <p:nvPr/>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9" name="Freeform 55"/>
            <p:cNvSpPr>
              <a:spLocks/>
            </p:cNvSpPr>
            <p:nvPr/>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0" name="Freeform 56"/>
            <p:cNvSpPr>
              <a:spLocks/>
            </p:cNvSpPr>
            <p:nvPr/>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1" name="Freeform 57"/>
            <p:cNvSpPr>
              <a:spLocks/>
            </p:cNvSpPr>
            <p:nvPr/>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2" name="Freeform 58"/>
            <p:cNvSpPr>
              <a:spLocks/>
            </p:cNvSpPr>
            <p:nvPr/>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Freeform 59"/>
            <p:cNvSpPr>
              <a:spLocks/>
            </p:cNvSpPr>
            <p:nvPr/>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Tree>
    <p:extLst>
      <p:ext uri="{BB962C8B-B14F-4D97-AF65-F5344CB8AC3E}">
        <p14:creationId xmlns:p14="http://schemas.microsoft.com/office/powerpoint/2010/main" val="1651537025"/>
      </p:ext>
    </p:extLst>
  </p:cSld>
  <p:clrMapOvr>
    <a:masterClrMapping/>
  </p:clrMapOvr>
  <p:hf hdr="0" ftr="0" dt="0"/>
</p:sldLayout>
</file>

<file path=ppt/slideLayouts/slideLayout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8534401" y="6356351"/>
            <a:ext cx="3052233" cy="365125"/>
          </a:xfrm>
          <a:prstGeom prst="rect">
            <a:avLst/>
          </a:prstGeom>
        </p:spPr>
        <p:txBody>
          <a:bodyPr/>
          <a:lstStyle>
            <a:lvl1pPr>
              <a:defRPr/>
            </a:lvl1pPr>
          </a:lstStyle>
          <a:p>
            <a:pPr>
              <a:defRPr/>
            </a:pPr>
            <a:fld id="{615AA93A-893D-4EDC-AB4D-934BF5E47912}" type="datetimeFigureOut">
              <a:rPr lang="en-US"/>
              <a:pPr>
                <a:defRPr/>
              </a:pPr>
              <a:t>4/7/2019</a:t>
            </a:fld>
            <a:endParaRPr lang="en-US" dirty="0"/>
          </a:p>
        </p:txBody>
      </p:sp>
      <p:sp>
        <p:nvSpPr>
          <p:cNvPr id="5" name="Footer Placeholder 4"/>
          <p:cNvSpPr>
            <a:spLocks noGrp="1"/>
          </p:cNvSpPr>
          <p:nvPr>
            <p:ph type="ftr" sz="quarter" idx="11"/>
          </p:nvPr>
        </p:nvSpPr>
        <p:spPr>
          <a:xfrm>
            <a:off x="3865033" y="6356351"/>
            <a:ext cx="4673600" cy="365125"/>
          </a:xfrm>
          <a:prstGeom prst="rect">
            <a:avLst/>
          </a:prstGeom>
        </p:spPr>
        <p:txBody>
          <a:bodyPr/>
          <a:lstStyle>
            <a:lvl1pPr>
              <a:defRPr/>
            </a:lvl1pPr>
          </a:lstStyle>
          <a:p>
            <a:pPr>
              <a:defRPr/>
            </a:pPr>
            <a:endParaRPr lang="en-US" dirty="0"/>
          </a:p>
        </p:txBody>
      </p:sp>
      <p:sp>
        <p:nvSpPr>
          <p:cNvPr id="6" name="Slide Number Placeholder 5"/>
          <p:cNvSpPr>
            <a:spLocks noGrp="1"/>
          </p:cNvSpPr>
          <p:nvPr>
            <p:ph type="sldNum" sz="quarter" idx="12"/>
          </p:nvPr>
        </p:nvSpPr>
        <p:spPr/>
        <p:txBody>
          <a:bodyPr/>
          <a:lstStyle>
            <a:lvl1pPr>
              <a:defRPr/>
            </a:lvl1pPr>
          </a:lstStyle>
          <a:p>
            <a:pPr>
              <a:defRPr/>
            </a:pPr>
            <a:fld id="{042F4DD1-60A7-43F3-8E57-76D313B57593}" type="slidenum">
              <a:rPr lang="en-US"/>
              <a:pPr>
                <a:defRPr/>
              </a:pPr>
              <a:t>‹#›</a:t>
            </a:fld>
            <a:endParaRPr lang="en-US" dirty="0"/>
          </a:p>
        </p:txBody>
      </p:sp>
    </p:spTree>
    <p:extLst>
      <p:ext uri="{BB962C8B-B14F-4D97-AF65-F5344CB8AC3E}">
        <p14:creationId xmlns:p14="http://schemas.microsoft.com/office/powerpoint/2010/main" val="3290853861"/>
      </p:ext>
    </p:extLst>
  </p:cSld>
  <p:clrMapOvr>
    <a:masterClrMapping/>
  </p:clrMapOvr>
  <p:hf hdr="0" ftr="0" dt="0"/>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Two columns" type="twoObj" preserve="1">
  <p:cSld name="Two columns">
    <p:spTree>
      <p:nvGrpSpPr>
        <p:cNvPr id="1" name=""/>
        <p:cNvGrpSpPr/>
        <p:nvPr/>
      </p:nvGrpSpPr>
      <p:grpSpPr>
        <a:xfrm>
          <a:off x="0" y="0"/>
          <a:ext cx="0" cy="0"/>
          <a:chOff x="0" y="0"/>
          <a:chExt cx="0" cy="0"/>
        </a:xfrm>
      </p:grpSpPr>
      <p:sp>
        <p:nvSpPr>
          <p:cNvPr id="2" name="cdtTitle 1 Id2"/>
          <p:cNvSpPr>
            <a:spLocks noGrp="1"/>
          </p:cNvSpPr>
          <p:nvPr>
            <p:ph type="title"/>
            <p:custDataLst>
              <p:tags r:id="rId1"/>
            </p:custDataLst>
          </p:nvPr>
        </p:nvSpPr>
        <p:spPr>
          <a:xfrm>
            <a:off x="0" y="-1"/>
            <a:ext cx="12192000" cy="1440000"/>
          </a:xfrm>
          <a:noFill/>
          <a:ln w="9525">
            <a:noFill/>
            <a:miter lim="800000"/>
            <a:headEnd/>
            <a:tailEnd/>
          </a:ln>
        </p:spPr>
        <p:txBody>
          <a:bodyPr vert="horz" wrap="square" lIns="626400" tIns="432000" rIns="2124000" bIns="234000" numCol="1" anchor="t" anchorCtr="0" compatLnSpc="1">
            <a:prstTxWarp prst="textNoShape">
              <a:avLst/>
            </a:prstTxWarp>
          </a:bodyPr>
          <a:lstStyle>
            <a:lvl1pPr marL="0" marR="0" indent="0" algn="l" defTabSz="913943" rtl="0" eaLnBrk="1" fontAlgn="base" latinLnBrk="0" hangingPunct="1">
              <a:lnSpc>
                <a:spcPct val="100000"/>
              </a:lnSpc>
              <a:spcBef>
                <a:spcPct val="0"/>
              </a:spcBef>
              <a:spcAft>
                <a:spcPct val="0"/>
              </a:spcAft>
              <a:buClrTx/>
              <a:buSzTx/>
              <a:buFontTx/>
              <a:buNone/>
              <a:tabLst/>
              <a:defRPr lang="de-DE"/>
            </a:lvl1pPr>
          </a:lstStyle>
          <a:p>
            <a:pPr marL="0" marR="0" lvl="0" indent="0" algn="l" defTabSz="913943" rtl="0" eaLnBrk="1" fontAlgn="base" latinLnBrk="0" hangingPunct="1">
              <a:lnSpc>
                <a:spcPct val="100000"/>
              </a:lnSpc>
              <a:spcBef>
                <a:spcPct val="0"/>
              </a:spcBef>
              <a:spcAft>
                <a:spcPct val="0"/>
              </a:spcAft>
              <a:buClrTx/>
              <a:buSzTx/>
              <a:buFontTx/>
              <a:buNone/>
              <a:tabLst/>
              <a:defRPr/>
            </a:pPr>
            <a:r>
              <a:rPr lang="en-US"/>
              <a:t>Click to edit Master title style</a:t>
            </a:r>
            <a:endParaRPr kumimoji="0" lang="en-US" sz="1999" b="1" i="0" u="none" strike="noStrike" kern="0" cap="none" spc="0" normalizeH="0" baseline="0" noProof="0" dirty="0">
              <a:ln>
                <a:noFill/>
              </a:ln>
              <a:solidFill>
                <a:srgbClr val="000000"/>
              </a:solidFill>
              <a:effectLst/>
              <a:uLnTx/>
              <a:uFillTx/>
              <a:latin typeface="Arial" pitchFamily="34" charset="0"/>
              <a:ea typeface="+mj-ea"/>
              <a:cs typeface="Arial" pitchFamily="34" charset="0"/>
            </a:endParaRPr>
          </a:p>
        </p:txBody>
      </p:sp>
      <p:sp>
        <p:nvSpPr>
          <p:cNvPr id="3" name="cdtContent Placeholder 2 Id3"/>
          <p:cNvSpPr>
            <a:spLocks noGrp="1"/>
          </p:cNvSpPr>
          <p:nvPr>
            <p:ph sz="half" idx="1"/>
            <p:custDataLst>
              <p:tags r:id="rId2"/>
            </p:custDataLst>
          </p:nvPr>
        </p:nvSpPr>
        <p:spPr>
          <a:xfrm>
            <a:off x="626737" y="1440000"/>
            <a:ext cx="5469263" cy="475200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79298"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2pPr>
            <a:lvl3pPr marL="358596"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3pPr>
            <a:lvl4pPr marL="537894"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4pPr>
            <a:lvl5pPr marL="717191" marR="0" indent="-177711" algn="l" defTabSz="913943"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Click to edit Master text styles</a:t>
            </a:r>
          </a:p>
          <a:p>
            <a:pPr marL="0" marR="0" lvl="1"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Second level</a:t>
            </a:r>
          </a:p>
          <a:p>
            <a:pPr marL="0" marR="0" lvl="2"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Third level</a:t>
            </a:r>
          </a:p>
          <a:p>
            <a:pPr marL="0" marR="0" lvl="3"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Fourth level</a:t>
            </a:r>
          </a:p>
          <a:p>
            <a:pPr marL="0" marR="0" lvl="4"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Fifth level</a:t>
            </a:r>
            <a:endParaRPr lang="en-US" dirty="0"/>
          </a:p>
        </p:txBody>
      </p:sp>
      <p:sp>
        <p:nvSpPr>
          <p:cNvPr id="4" name="cdtContent Placeholder 3 Id4"/>
          <p:cNvSpPr>
            <a:spLocks noGrp="1"/>
          </p:cNvSpPr>
          <p:nvPr>
            <p:ph sz="half" idx="2"/>
            <p:custDataLst>
              <p:tags r:id="rId3"/>
            </p:custDataLst>
          </p:nvPr>
        </p:nvSpPr>
        <p:spPr>
          <a:xfrm>
            <a:off x="6240388" y="1440000"/>
            <a:ext cx="5469263" cy="475200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79298"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2pPr>
            <a:lvl3pPr marL="358596"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3pPr>
            <a:lvl4pPr marL="537894"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4pPr>
            <a:lvl5pPr marL="717191" marR="0" indent="-177711" algn="l" defTabSz="913943"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Click to edit Master text styles</a:t>
            </a:r>
          </a:p>
          <a:p>
            <a:pPr marL="0" marR="0" lvl="1"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Second level</a:t>
            </a:r>
          </a:p>
          <a:p>
            <a:pPr marL="0" marR="0" lvl="2"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Third level</a:t>
            </a:r>
          </a:p>
          <a:p>
            <a:pPr marL="0" marR="0" lvl="3"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Fourth level</a:t>
            </a:r>
          </a:p>
          <a:p>
            <a:pPr marL="0" marR="0" lvl="4"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Fifth level</a:t>
            </a:r>
            <a:endParaRPr lang="en-US" dirty="0"/>
          </a:p>
        </p:txBody>
      </p:sp>
      <p:grpSp>
        <p:nvGrpSpPr>
          <p:cNvPr id="7" name="Group 33"/>
          <p:cNvGrpSpPr>
            <a:grpSpLocks noChangeAspect="1"/>
          </p:cNvGrpSpPr>
          <p:nvPr/>
        </p:nvGrpSpPr>
        <p:grpSpPr bwMode="auto">
          <a:xfrm>
            <a:off x="9550189" y="323850"/>
            <a:ext cx="2157876" cy="914400"/>
            <a:chOff x="6019" y="204"/>
            <a:chExt cx="1360" cy="576"/>
          </a:xfrm>
        </p:grpSpPr>
        <p:sp>
          <p:nvSpPr>
            <p:cNvPr id="8" name="AutoShape 32"/>
            <p:cNvSpPr>
              <a:spLocks noChangeAspect="1" noChangeArrowheads="1" noTextEdit="1"/>
            </p:cNvSpPr>
            <p:nvPr/>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9" name="Rectangle 34"/>
            <p:cNvSpPr>
              <a:spLocks noChangeArrowheads="1"/>
            </p:cNvSpPr>
            <p:nvPr/>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0" name="Freeform 35"/>
            <p:cNvSpPr>
              <a:spLocks/>
            </p:cNvSpPr>
            <p:nvPr/>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1" name="Freeform 36"/>
            <p:cNvSpPr>
              <a:spLocks/>
            </p:cNvSpPr>
            <p:nvPr/>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2" name="Freeform 37"/>
            <p:cNvSpPr>
              <a:spLocks/>
            </p:cNvSpPr>
            <p:nvPr/>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3" name="Freeform 38"/>
            <p:cNvSpPr>
              <a:spLocks/>
            </p:cNvSpPr>
            <p:nvPr/>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4" name="Freeform 39"/>
            <p:cNvSpPr>
              <a:spLocks/>
            </p:cNvSpPr>
            <p:nvPr/>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5" name="Freeform 40"/>
            <p:cNvSpPr>
              <a:spLocks/>
            </p:cNvSpPr>
            <p:nvPr/>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6" name="Freeform 41"/>
            <p:cNvSpPr>
              <a:spLocks/>
            </p:cNvSpPr>
            <p:nvPr/>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7" name="Freeform 42"/>
            <p:cNvSpPr>
              <a:spLocks/>
            </p:cNvSpPr>
            <p:nvPr/>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8" name="Freeform 43"/>
            <p:cNvSpPr>
              <a:spLocks/>
            </p:cNvSpPr>
            <p:nvPr/>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9" name="Freeform 44"/>
            <p:cNvSpPr>
              <a:spLocks/>
            </p:cNvSpPr>
            <p:nvPr/>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0" name="Freeform 45"/>
            <p:cNvSpPr>
              <a:spLocks/>
            </p:cNvSpPr>
            <p:nvPr/>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1" name="Freeform 46"/>
            <p:cNvSpPr>
              <a:spLocks/>
            </p:cNvSpPr>
            <p:nvPr/>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2" name="Freeform 47"/>
            <p:cNvSpPr>
              <a:spLocks/>
            </p:cNvSpPr>
            <p:nvPr/>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3" name="Freeform 48"/>
            <p:cNvSpPr>
              <a:spLocks/>
            </p:cNvSpPr>
            <p:nvPr/>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4" name="Freeform 49"/>
            <p:cNvSpPr>
              <a:spLocks/>
            </p:cNvSpPr>
            <p:nvPr/>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5" name="Freeform 50"/>
            <p:cNvSpPr>
              <a:spLocks/>
            </p:cNvSpPr>
            <p:nvPr/>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6" name="Freeform 51"/>
            <p:cNvSpPr>
              <a:spLocks/>
            </p:cNvSpPr>
            <p:nvPr/>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7" name="Freeform 52"/>
            <p:cNvSpPr>
              <a:spLocks/>
            </p:cNvSpPr>
            <p:nvPr/>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8" name="Freeform 53"/>
            <p:cNvSpPr>
              <a:spLocks/>
            </p:cNvSpPr>
            <p:nvPr/>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9" name="Freeform 54"/>
            <p:cNvSpPr>
              <a:spLocks/>
            </p:cNvSpPr>
            <p:nvPr/>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0" name="Freeform 55"/>
            <p:cNvSpPr>
              <a:spLocks/>
            </p:cNvSpPr>
            <p:nvPr/>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1" name="Freeform 56"/>
            <p:cNvSpPr>
              <a:spLocks/>
            </p:cNvSpPr>
            <p:nvPr/>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2" name="Freeform 57"/>
            <p:cNvSpPr>
              <a:spLocks/>
            </p:cNvSpPr>
            <p:nvPr/>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Freeform 58"/>
            <p:cNvSpPr>
              <a:spLocks/>
            </p:cNvSpPr>
            <p:nvPr/>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4" name="Freeform 59"/>
            <p:cNvSpPr>
              <a:spLocks/>
            </p:cNvSpPr>
            <p:nvPr/>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Tree>
    <p:extLst>
      <p:ext uri="{BB962C8B-B14F-4D97-AF65-F5344CB8AC3E}">
        <p14:creationId xmlns:p14="http://schemas.microsoft.com/office/powerpoint/2010/main" val="3676350232"/>
      </p:ext>
    </p:extLst>
  </p:cSld>
  <p:clrMapOvr>
    <a:masterClrMapping/>
  </p:clrMapOvr>
  <p:hf hdr="0" ftr="0" dt="0"/>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p:cSld name="Two columns, two images">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lvl1pPr>
              <a:defRPr/>
            </a:lvl1pPr>
          </a:lstStyle>
          <a:p>
            <a:r>
              <a:rPr lang="en-US"/>
              <a:t>Click to edit Master title style</a:t>
            </a:r>
            <a:endParaRPr lang="fr-FR" dirty="0"/>
          </a:p>
        </p:txBody>
      </p:sp>
      <p:sp>
        <p:nvSpPr>
          <p:cNvPr id="3" name="cdtContent Placeholder 2 Id3"/>
          <p:cNvSpPr>
            <a:spLocks noGrp="1"/>
          </p:cNvSpPr>
          <p:nvPr>
            <p:ph sz="half" idx="1"/>
            <p:custDataLst>
              <p:tags r:id="rId1"/>
            </p:custDataLst>
          </p:nvPr>
        </p:nvSpPr>
        <p:spPr>
          <a:xfrm>
            <a:off x="626737" y="1440000"/>
            <a:ext cx="5469263" cy="475200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79298"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2pPr>
            <a:lvl3pPr marL="358596"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3pPr>
            <a:lvl4pPr marL="537894"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4pPr>
            <a:lvl5pPr marL="717191" marR="0" indent="-177711" algn="l" defTabSz="913943"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Click to edit Master text styles</a:t>
            </a:r>
          </a:p>
          <a:p>
            <a:pPr marL="0" marR="0" lvl="1"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Second level</a:t>
            </a:r>
          </a:p>
          <a:p>
            <a:pPr marL="0" marR="0" lvl="2"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Third level</a:t>
            </a:r>
          </a:p>
          <a:p>
            <a:pPr marL="0" marR="0" lvl="3"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Fourth level</a:t>
            </a:r>
          </a:p>
          <a:p>
            <a:pPr marL="0" marR="0" lvl="4"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Fifth level</a:t>
            </a:r>
            <a:endParaRPr lang="en-US" dirty="0"/>
          </a:p>
        </p:txBody>
      </p:sp>
      <p:sp>
        <p:nvSpPr>
          <p:cNvPr id="5" name="Bildplatzhalter 4"/>
          <p:cNvSpPr>
            <a:spLocks noGrp="1"/>
          </p:cNvSpPr>
          <p:nvPr>
            <p:ph type="pic" sz="quarter" idx="10"/>
          </p:nvPr>
        </p:nvSpPr>
        <p:spPr>
          <a:xfrm>
            <a:off x="6240387" y="1440000"/>
            <a:ext cx="5469151" cy="2304000"/>
          </a:xfrm>
        </p:spPr>
        <p:txBody>
          <a:bodyPr tIns="648000"/>
          <a:lstStyle>
            <a:lvl1pPr algn="ctr">
              <a:defRPr/>
            </a:lvl1pPr>
          </a:lstStyle>
          <a:p>
            <a:r>
              <a:rPr lang="en-US"/>
              <a:t>Click icon to add picture</a:t>
            </a:r>
            <a:endParaRPr lang="fr-FR"/>
          </a:p>
        </p:txBody>
      </p:sp>
      <p:sp>
        <p:nvSpPr>
          <p:cNvPr id="6" name="Bildplatzhalter 4"/>
          <p:cNvSpPr>
            <a:spLocks noGrp="1"/>
          </p:cNvSpPr>
          <p:nvPr>
            <p:ph type="pic" sz="quarter" idx="11"/>
          </p:nvPr>
        </p:nvSpPr>
        <p:spPr>
          <a:xfrm>
            <a:off x="6240387" y="3888000"/>
            <a:ext cx="5469151" cy="2304000"/>
          </a:xfrm>
        </p:spPr>
        <p:txBody>
          <a:bodyPr tIns="648000"/>
          <a:lstStyle>
            <a:lvl1pPr algn="ctr">
              <a:defRPr/>
            </a:lvl1pPr>
          </a:lstStyle>
          <a:p>
            <a:r>
              <a:rPr lang="en-US"/>
              <a:t>Click icon to add picture</a:t>
            </a:r>
            <a:endParaRPr lang="fr-FR" dirty="0"/>
          </a:p>
        </p:txBody>
      </p:sp>
      <p:grpSp>
        <p:nvGrpSpPr>
          <p:cNvPr id="7" name="Group 33"/>
          <p:cNvGrpSpPr>
            <a:grpSpLocks noChangeAspect="1"/>
          </p:cNvGrpSpPr>
          <p:nvPr/>
        </p:nvGrpSpPr>
        <p:grpSpPr bwMode="auto">
          <a:xfrm>
            <a:off x="9550189" y="323850"/>
            <a:ext cx="2157876" cy="914400"/>
            <a:chOff x="6019" y="204"/>
            <a:chExt cx="1360" cy="576"/>
          </a:xfrm>
        </p:grpSpPr>
        <p:sp>
          <p:nvSpPr>
            <p:cNvPr id="9" name="AutoShape 32"/>
            <p:cNvSpPr>
              <a:spLocks noChangeAspect="1" noChangeArrowheads="1" noTextEdit="1"/>
            </p:cNvSpPr>
            <p:nvPr/>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0" name="Rectangle 34"/>
            <p:cNvSpPr>
              <a:spLocks noChangeArrowheads="1"/>
            </p:cNvSpPr>
            <p:nvPr/>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1" name="Freeform 35"/>
            <p:cNvSpPr>
              <a:spLocks/>
            </p:cNvSpPr>
            <p:nvPr/>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2" name="Freeform 36"/>
            <p:cNvSpPr>
              <a:spLocks/>
            </p:cNvSpPr>
            <p:nvPr/>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3" name="Freeform 37"/>
            <p:cNvSpPr>
              <a:spLocks/>
            </p:cNvSpPr>
            <p:nvPr/>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4" name="Freeform 38"/>
            <p:cNvSpPr>
              <a:spLocks/>
            </p:cNvSpPr>
            <p:nvPr/>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5" name="Freeform 39"/>
            <p:cNvSpPr>
              <a:spLocks/>
            </p:cNvSpPr>
            <p:nvPr/>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6" name="Freeform 40"/>
            <p:cNvSpPr>
              <a:spLocks/>
            </p:cNvSpPr>
            <p:nvPr/>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7" name="Freeform 41"/>
            <p:cNvSpPr>
              <a:spLocks/>
            </p:cNvSpPr>
            <p:nvPr/>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8" name="Freeform 42"/>
            <p:cNvSpPr>
              <a:spLocks/>
            </p:cNvSpPr>
            <p:nvPr/>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9" name="Freeform 43"/>
            <p:cNvSpPr>
              <a:spLocks/>
            </p:cNvSpPr>
            <p:nvPr/>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0" name="Freeform 44"/>
            <p:cNvSpPr>
              <a:spLocks/>
            </p:cNvSpPr>
            <p:nvPr/>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1" name="Freeform 45"/>
            <p:cNvSpPr>
              <a:spLocks/>
            </p:cNvSpPr>
            <p:nvPr/>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2" name="Freeform 46"/>
            <p:cNvSpPr>
              <a:spLocks/>
            </p:cNvSpPr>
            <p:nvPr/>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3" name="Freeform 47"/>
            <p:cNvSpPr>
              <a:spLocks/>
            </p:cNvSpPr>
            <p:nvPr/>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4" name="Freeform 48"/>
            <p:cNvSpPr>
              <a:spLocks/>
            </p:cNvSpPr>
            <p:nvPr/>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5" name="Freeform 49"/>
            <p:cNvSpPr>
              <a:spLocks/>
            </p:cNvSpPr>
            <p:nvPr/>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6" name="Freeform 50"/>
            <p:cNvSpPr>
              <a:spLocks/>
            </p:cNvSpPr>
            <p:nvPr/>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7" name="Freeform 51"/>
            <p:cNvSpPr>
              <a:spLocks/>
            </p:cNvSpPr>
            <p:nvPr/>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8" name="Freeform 52"/>
            <p:cNvSpPr>
              <a:spLocks/>
            </p:cNvSpPr>
            <p:nvPr/>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9" name="Freeform 53"/>
            <p:cNvSpPr>
              <a:spLocks/>
            </p:cNvSpPr>
            <p:nvPr/>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0" name="Freeform 54"/>
            <p:cNvSpPr>
              <a:spLocks/>
            </p:cNvSpPr>
            <p:nvPr/>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1" name="Freeform 55"/>
            <p:cNvSpPr>
              <a:spLocks/>
            </p:cNvSpPr>
            <p:nvPr/>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2" name="Freeform 56"/>
            <p:cNvSpPr>
              <a:spLocks/>
            </p:cNvSpPr>
            <p:nvPr/>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Freeform 57"/>
            <p:cNvSpPr>
              <a:spLocks/>
            </p:cNvSpPr>
            <p:nvPr/>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4" name="Freeform 58"/>
            <p:cNvSpPr>
              <a:spLocks/>
            </p:cNvSpPr>
            <p:nvPr/>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5" name="Freeform 59"/>
            <p:cNvSpPr>
              <a:spLocks/>
            </p:cNvSpPr>
            <p:nvPr/>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Tree>
    <p:extLst>
      <p:ext uri="{BB962C8B-B14F-4D97-AF65-F5344CB8AC3E}">
        <p14:creationId xmlns:p14="http://schemas.microsoft.com/office/powerpoint/2010/main" val="2146245354"/>
      </p:ext>
    </p:extLst>
  </p:cSld>
  <p:clrMapOvr>
    <a:masterClrMapping/>
  </p:clrMapOvr>
  <p:hf hdr="0" ftr="0" dt="0"/>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p:cSld name="Two columns, two images 2">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en-US"/>
              <a:t>Click to edit Master title style</a:t>
            </a:r>
            <a:endParaRPr lang="fr-FR"/>
          </a:p>
        </p:txBody>
      </p:sp>
      <p:sp>
        <p:nvSpPr>
          <p:cNvPr id="3" name="cdtContent Placeholder 2 Id3"/>
          <p:cNvSpPr>
            <a:spLocks noGrp="1"/>
          </p:cNvSpPr>
          <p:nvPr>
            <p:ph sz="half" idx="1"/>
            <p:custDataLst>
              <p:tags r:id="rId1"/>
            </p:custDataLst>
          </p:nvPr>
        </p:nvSpPr>
        <p:spPr>
          <a:xfrm>
            <a:off x="626736" y="1440000"/>
            <a:ext cx="5900927" cy="4752000"/>
          </a:xfrm>
          <a:solidFill>
            <a:schemeClr val="accent2"/>
          </a:solidFill>
          <a:ln w="9525">
            <a:noFill/>
            <a:miter lim="800000"/>
            <a:headEnd/>
            <a:tailEnd/>
          </a:ln>
        </p:spPr>
        <p:txBody>
          <a:bodyPr vert="horz" wrap="square" lIns="288000" tIns="252000" rIns="576000" bIns="252000" numCol="1" anchor="t" anchorCtr="0" compatLnSpc="1">
            <a:prstTxWarp prst="textNoShape">
              <a:avLst/>
            </a:prstTxWarp>
          </a:bodyPr>
          <a:lstStyle>
            <a:lvl1pPr marL="0" marR="0"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79298"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2pPr>
            <a:lvl3pPr marL="358596"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3pPr>
            <a:lvl4pPr marL="537894"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4pPr>
            <a:lvl5pPr marL="717191" marR="0" indent="-177711" algn="l" defTabSz="913943"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Click to edit Master text styles</a:t>
            </a:r>
          </a:p>
          <a:p>
            <a:pPr marL="0" marR="0" lvl="1"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Second level</a:t>
            </a:r>
          </a:p>
          <a:p>
            <a:pPr marL="0" marR="0" lvl="2"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Third level</a:t>
            </a:r>
          </a:p>
          <a:p>
            <a:pPr marL="0" marR="0" lvl="3"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Fourth level</a:t>
            </a:r>
          </a:p>
          <a:p>
            <a:pPr marL="0" marR="0" lvl="4"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Fifth level</a:t>
            </a:r>
            <a:endParaRPr lang="en-US" dirty="0"/>
          </a:p>
        </p:txBody>
      </p:sp>
      <p:sp>
        <p:nvSpPr>
          <p:cNvPr id="5" name="Bildplatzhalter 4"/>
          <p:cNvSpPr>
            <a:spLocks noGrp="1"/>
          </p:cNvSpPr>
          <p:nvPr>
            <p:ph type="pic" sz="quarter" idx="10"/>
          </p:nvPr>
        </p:nvSpPr>
        <p:spPr>
          <a:xfrm>
            <a:off x="6240387" y="1746000"/>
            <a:ext cx="5469151" cy="1998000"/>
          </a:xfrm>
        </p:spPr>
        <p:txBody>
          <a:bodyPr tIns="648000"/>
          <a:lstStyle>
            <a:lvl1pPr algn="ctr">
              <a:defRPr/>
            </a:lvl1pPr>
          </a:lstStyle>
          <a:p>
            <a:r>
              <a:rPr lang="en-US"/>
              <a:t>Click icon to add picture</a:t>
            </a:r>
            <a:endParaRPr lang="fr-FR"/>
          </a:p>
        </p:txBody>
      </p:sp>
      <p:sp>
        <p:nvSpPr>
          <p:cNvPr id="6" name="Bildplatzhalter 4"/>
          <p:cNvSpPr>
            <a:spLocks noGrp="1"/>
          </p:cNvSpPr>
          <p:nvPr>
            <p:ph type="pic" sz="quarter" idx="11"/>
          </p:nvPr>
        </p:nvSpPr>
        <p:spPr>
          <a:xfrm>
            <a:off x="6240387" y="3888000"/>
            <a:ext cx="5469151" cy="1998000"/>
          </a:xfrm>
        </p:spPr>
        <p:txBody>
          <a:bodyPr tIns="648000"/>
          <a:lstStyle>
            <a:lvl1pPr algn="ctr">
              <a:defRPr/>
            </a:lvl1pPr>
          </a:lstStyle>
          <a:p>
            <a:r>
              <a:rPr lang="en-US"/>
              <a:t>Click icon to add picture</a:t>
            </a:r>
            <a:endParaRPr lang="fr-FR" dirty="0"/>
          </a:p>
        </p:txBody>
      </p:sp>
      <p:grpSp>
        <p:nvGrpSpPr>
          <p:cNvPr id="7" name="Group 33"/>
          <p:cNvGrpSpPr>
            <a:grpSpLocks noChangeAspect="1"/>
          </p:cNvGrpSpPr>
          <p:nvPr/>
        </p:nvGrpSpPr>
        <p:grpSpPr bwMode="auto">
          <a:xfrm>
            <a:off x="9550189" y="323850"/>
            <a:ext cx="2157876" cy="914400"/>
            <a:chOff x="6019" y="204"/>
            <a:chExt cx="1360" cy="576"/>
          </a:xfrm>
        </p:grpSpPr>
        <p:sp>
          <p:nvSpPr>
            <p:cNvPr id="9" name="AutoShape 32"/>
            <p:cNvSpPr>
              <a:spLocks noChangeAspect="1" noChangeArrowheads="1" noTextEdit="1"/>
            </p:cNvSpPr>
            <p:nvPr/>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0" name="Rectangle 34"/>
            <p:cNvSpPr>
              <a:spLocks noChangeArrowheads="1"/>
            </p:cNvSpPr>
            <p:nvPr/>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1" name="Freeform 35"/>
            <p:cNvSpPr>
              <a:spLocks/>
            </p:cNvSpPr>
            <p:nvPr/>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2" name="Freeform 36"/>
            <p:cNvSpPr>
              <a:spLocks/>
            </p:cNvSpPr>
            <p:nvPr/>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3" name="Freeform 37"/>
            <p:cNvSpPr>
              <a:spLocks/>
            </p:cNvSpPr>
            <p:nvPr/>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4" name="Freeform 38"/>
            <p:cNvSpPr>
              <a:spLocks/>
            </p:cNvSpPr>
            <p:nvPr/>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5" name="Freeform 39"/>
            <p:cNvSpPr>
              <a:spLocks/>
            </p:cNvSpPr>
            <p:nvPr/>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6" name="Freeform 40"/>
            <p:cNvSpPr>
              <a:spLocks/>
            </p:cNvSpPr>
            <p:nvPr/>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7" name="Freeform 41"/>
            <p:cNvSpPr>
              <a:spLocks/>
            </p:cNvSpPr>
            <p:nvPr/>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8" name="Freeform 42"/>
            <p:cNvSpPr>
              <a:spLocks/>
            </p:cNvSpPr>
            <p:nvPr/>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9" name="Freeform 43"/>
            <p:cNvSpPr>
              <a:spLocks/>
            </p:cNvSpPr>
            <p:nvPr/>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0" name="Freeform 44"/>
            <p:cNvSpPr>
              <a:spLocks/>
            </p:cNvSpPr>
            <p:nvPr/>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1" name="Freeform 45"/>
            <p:cNvSpPr>
              <a:spLocks/>
            </p:cNvSpPr>
            <p:nvPr/>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2" name="Freeform 46"/>
            <p:cNvSpPr>
              <a:spLocks/>
            </p:cNvSpPr>
            <p:nvPr/>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3" name="Freeform 47"/>
            <p:cNvSpPr>
              <a:spLocks/>
            </p:cNvSpPr>
            <p:nvPr/>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4" name="Freeform 48"/>
            <p:cNvSpPr>
              <a:spLocks/>
            </p:cNvSpPr>
            <p:nvPr/>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5" name="Freeform 49"/>
            <p:cNvSpPr>
              <a:spLocks/>
            </p:cNvSpPr>
            <p:nvPr/>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6" name="Freeform 50"/>
            <p:cNvSpPr>
              <a:spLocks/>
            </p:cNvSpPr>
            <p:nvPr/>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7" name="Freeform 51"/>
            <p:cNvSpPr>
              <a:spLocks/>
            </p:cNvSpPr>
            <p:nvPr/>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8" name="Freeform 52"/>
            <p:cNvSpPr>
              <a:spLocks/>
            </p:cNvSpPr>
            <p:nvPr/>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9" name="Freeform 53"/>
            <p:cNvSpPr>
              <a:spLocks/>
            </p:cNvSpPr>
            <p:nvPr/>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0" name="Freeform 54"/>
            <p:cNvSpPr>
              <a:spLocks/>
            </p:cNvSpPr>
            <p:nvPr/>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1" name="Freeform 55"/>
            <p:cNvSpPr>
              <a:spLocks/>
            </p:cNvSpPr>
            <p:nvPr/>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2" name="Freeform 56"/>
            <p:cNvSpPr>
              <a:spLocks/>
            </p:cNvSpPr>
            <p:nvPr/>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Freeform 57"/>
            <p:cNvSpPr>
              <a:spLocks/>
            </p:cNvSpPr>
            <p:nvPr/>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4" name="Freeform 58"/>
            <p:cNvSpPr>
              <a:spLocks/>
            </p:cNvSpPr>
            <p:nvPr/>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5" name="Freeform 59"/>
            <p:cNvSpPr>
              <a:spLocks/>
            </p:cNvSpPr>
            <p:nvPr/>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Tree>
    <p:extLst>
      <p:ext uri="{BB962C8B-B14F-4D97-AF65-F5344CB8AC3E}">
        <p14:creationId xmlns:p14="http://schemas.microsoft.com/office/powerpoint/2010/main" val="4114820964"/>
      </p:ext>
    </p:extLst>
  </p:cSld>
  <p:clrMapOvr>
    <a:masterClrMapping/>
  </p:clrMapOvr>
  <p:hf hdr="0" ftr="0" dt="0"/>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Two rows" preserve="1">
  <p:cSld name="Two rows">
    <p:spTree>
      <p:nvGrpSpPr>
        <p:cNvPr id="1" name=""/>
        <p:cNvGrpSpPr/>
        <p:nvPr/>
      </p:nvGrpSpPr>
      <p:grpSpPr>
        <a:xfrm>
          <a:off x="0" y="0"/>
          <a:ext cx="0" cy="0"/>
          <a:chOff x="0" y="0"/>
          <a:chExt cx="0" cy="0"/>
        </a:xfrm>
      </p:grpSpPr>
      <p:sp>
        <p:nvSpPr>
          <p:cNvPr id="2" name="cdtTitle 1 Id2"/>
          <p:cNvSpPr>
            <a:spLocks noGrp="1"/>
          </p:cNvSpPr>
          <p:nvPr>
            <p:ph type="title"/>
            <p:custDataLst>
              <p:tags r:id="rId1"/>
            </p:custDataLst>
          </p:nvPr>
        </p:nvSpPr>
        <p:spPr>
          <a:xfrm>
            <a:off x="0" y="-1"/>
            <a:ext cx="12192000" cy="1440000"/>
          </a:xfrm>
        </p:spPr>
        <p:txBody>
          <a:bodyPr/>
          <a:lstStyle/>
          <a:p>
            <a:r>
              <a:rPr lang="en-US"/>
              <a:t>Click to edit Master title style</a:t>
            </a:r>
            <a:endParaRPr lang="en-US" dirty="0"/>
          </a:p>
        </p:txBody>
      </p:sp>
      <p:sp>
        <p:nvSpPr>
          <p:cNvPr id="3" name="cdtContent Placeholder 2 Id3"/>
          <p:cNvSpPr>
            <a:spLocks noGrp="1"/>
          </p:cNvSpPr>
          <p:nvPr>
            <p:ph idx="1"/>
            <p:custDataLst>
              <p:tags r:id="rId2"/>
            </p:custDataLst>
          </p:nvPr>
        </p:nvSpPr>
        <p:spPr>
          <a:xfrm>
            <a:off x="626736" y="1440000"/>
            <a:ext cx="8204689" cy="2304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dtContent Placeholder 12 Id13"/>
          <p:cNvSpPr>
            <a:spLocks noGrp="1"/>
          </p:cNvSpPr>
          <p:nvPr>
            <p:ph sz="quarter" idx="13"/>
            <p:custDataLst>
              <p:tags r:id="rId3"/>
            </p:custDataLst>
          </p:nvPr>
        </p:nvSpPr>
        <p:spPr>
          <a:xfrm>
            <a:off x="626736" y="3888000"/>
            <a:ext cx="8204689" cy="2304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7" name="Group 33"/>
          <p:cNvGrpSpPr>
            <a:grpSpLocks noChangeAspect="1"/>
          </p:cNvGrpSpPr>
          <p:nvPr/>
        </p:nvGrpSpPr>
        <p:grpSpPr bwMode="auto">
          <a:xfrm>
            <a:off x="9550189" y="323850"/>
            <a:ext cx="2157876" cy="914400"/>
            <a:chOff x="6019" y="204"/>
            <a:chExt cx="1360" cy="576"/>
          </a:xfrm>
        </p:grpSpPr>
        <p:sp>
          <p:nvSpPr>
            <p:cNvPr id="8" name="AutoShape 32"/>
            <p:cNvSpPr>
              <a:spLocks noChangeAspect="1" noChangeArrowheads="1" noTextEdit="1"/>
            </p:cNvSpPr>
            <p:nvPr/>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9" name="Rectangle 34"/>
            <p:cNvSpPr>
              <a:spLocks noChangeArrowheads="1"/>
            </p:cNvSpPr>
            <p:nvPr/>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0" name="Freeform 35"/>
            <p:cNvSpPr>
              <a:spLocks/>
            </p:cNvSpPr>
            <p:nvPr/>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1" name="Freeform 36"/>
            <p:cNvSpPr>
              <a:spLocks/>
            </p:cNvSpPr>
            <p:nvPr/>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2" name="Freeform 37"/>
            <p:cNvSpPr>
              <a:spLocks/>
            </p:cNvSpPr>
            <p:nvPr/>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4" name="Freeform 38"/>
            <p:cNvSpPr>
              <a:spLocks/>
            </p:cNvSpPr>
            <p:nvPr/>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5" name="Freeform 39"/>
            <p:cNvSpPr>
              <a:spLocks/>
            </p:cNvSpPr>
            <p:nvPr/>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6" name="Freeform 40"/>
            <p:cNvSpPr>
              <a:spLocks/>
            </p:cNvSpPr>
            <p:nvPr/>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7" name="Freeform 41"/>
            <p:cNvSpPr>
              <a:spLocks/>
            </p:cNvSpPr>
            <p:nvPr/>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8" name="Freeform 42"/>
            <p:cNvSpPr>
              <a:spLocks/>
            </p:cNvSpPr>
            <p:nvPr/>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9" name="Freeform 43"/>
            <p:cNvSpPr>
              <a:spLocks/>
            </p:cNvSpPr>
            <p:nvPr/>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0" name="Freeform 44"/>
            <p:cNvSpPr>
              <a:spLocks/>
            </p:cNvSpPr>
            <p:nvPr/>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1" name="Freeform 45"/>
            <p:cNvSpPr>
              <a:spLocks/>
            </p:cNvSpPr>
            <p:nvPr/>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2" name="Freeform 46"/>
            <p:cNvSpPr>
              <a:spLocks/>
            </p:cNvSpPr>
            <p:nvPr/>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3" name="Freeform 47"/>
            <p:cNvSpPr>
              <a:spLocks/>
            </p:cNvSpPr>
            <p:nvPr/>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4" name="Freeform 48"/>
            <p:cNvSpPr>
              <a:spLocks/>
            </p:cNvSpPr>
            <p:nvPr/>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5" name="Freeform 49"/>
            <p:cNvSpPr>
              <a:spLocks/>
            </p:cNvSpPr>
            <p:nvPr/>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6" name="Freeform 50"/>
            <p:cNvSpPr>
              <a:spLocks/>
            </p:cNvSpPr>
            <p:nvPr/>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7" name="Freeform 51"/>
            <p:cNvSpPr>
              <a:spLocks/>
            </p:cNvSpPr>
            <p:nvPr/>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8" name="Freeform 52"/>
            <p:cNvSpPr>
              <a:spLocks/>
            </p:cNvSpPr>
            <p:nvPr/>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9" name="Freeform 53"/>
            <p:cNvSpPr>
              <a:spLocks/>
            </p:cNvSpPr>
            <p:nvPr/>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0" name="Freeform 54"/>
            <p:cNvSpPr>
              <a:spLocks/>
            </p:cNvSpPr>
            <p:nvPr/>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1" name="Freeform 55"/>
            <p:cNvSpPr>
              <a:spLocks/>
            </p:cNvSpPr>
            <p:nvPr/>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2" name="Freeform 56"/>
            <p:cNvSpPr>
              <a:spLocks/>
            </p:cNvSpPr>
            <p:nvPr/>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Freeform 57"/>
            <p:cNvSpPr>
              <a:spLocks/>
            </p:cNvSpPr>
            <p:nvPr/>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4" name="Freeform 58"/>
            <p:cNvSpPr>
              <a:spLocks/>
            </p:cNvSpPr>
            <p:nvPr/>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5" name="Freeform 59"/>
            <p:cNvSpPr>
              <a:spLocks/>
            </p:cNvSpPr>
            <p:nvPr/>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Tree>
    <p:extLst>
      <p:ext uri="{BB962C8B-B14F-4D97-AF65-F5344CB8AC3E}">
        <p14:creationId xmlns:p14="http://schemas.microsoft.com/office/powerpoint/2010/main" val="2499792594"/>
      </p:ext>
    </p:extLst>
  </p:cSld>
  <p:clrMapOvr>
    <a:masterClrMapping/>
  </p:clrMapOvr>
  <p:hf hdr="0" ftr="0" dt="0"/>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Three columns" preserve="1">
  <p:cSld name="Three columns">
    <p:spTree>
      <p:nvGrpSpPr>
        <p:cNvPr id="1" name=""/>
        <p:cNvGrpSpPr/>
        <p:nvPr/>
      </p:nvGrpSpPr>
      <p:grpSpPr>
        <a:xfrm>
          <a:off x="0" y="0"/>
          <a:ext cx="0" cy="0"/>
          <a:chOff x="0" y="0"/>
          <a:chExt cx="0" cy="0"/>
        </a:xfrm>
      </p:grpSpPr>
      <p:sp>
        <p:nvSpPr>
          <p:cNvPr id="2" name="cdtTitle 1 Id2"/>
          <p:cNvSpPr>
            <a:spLocks noGrp="1"/>
          </p:cNvSpPr>
          <p:nvPr>
            <p:ph type="title"/>
            <p:custDataLst>
              <p:tags r:id="rId1"/>
            </p:custDataLst>
          </p:nvPr>
        </p:nvSpPr>
        <p:spPr>
          <a:xfrm>
            <a:off x="0" y="-1"/>
            <a:ext cx="12192000" cy="1440000"/>
          </a:xfrm>
        </p:spPr>
        <p:txBody>
          <a:bodyPr/>
          <a:lstStyle/>
          <a:p>
            <a:r>
              <a:rPr lang="en-US"/>
              <a:t>Click to edit Master title style</a:t>
            </a:r>
            <a:endParaRPr lang="en-US" dirty="0"/>
          </a:p>
        </p:txBody>
      </p:sp>
      <p:sp>
        <p:nvSpPr>
          <p:cNvPr id="3" name="cdtContent Placeholder 2 Id3"/>
          <p:cNvSpPr>
            <a:spLocks noGrp="1"/>
          </p:cNvSpPr>
          <p:nvPr>
            <p:ph idx="1"/>
            <p:custDataLst>
              <p:tags r:id="rId2"/>
            </p:custDataLst>
          </p:nvPr>
        </p:nvSpPr>
        <p:spPr>
          <a:xfrm>
            <a:off x="626736" y="1440000"/>
            <a:ext cx="3598576" cy="475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dtContent Placeholder 12 Id13"/>
          <p:cNvSpPr>
            <a:spLocks noGrp="1"/>
          </p:cNvSpPr>
          <p:nvPr>
            <p:ph sz="quarter" idx="13"/>
            <p:custDataLst>
              <p:tags r:id="rId3"/>
            </p:custDataLst>
          </p:nvPr>
        </p:nvSpPr>
        <p:spPr>
          <a:xfrm>
            <a:off x="4368113" y="1440000"/>
            <a:ext cx="3598126" cy="475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dtContent Placeholder 11 Id12"/>
          <p:cNvSpPr>
            <a:spLocks noGrp="1"/>
          </p:cNvSpPr>
          <p:nvPr>
            <p:ph sz="quarter" idx="14"/>
            <p:custDataLst>
              <p:tags r:id="rId4"/>
            </p:custDataLst>
          </p:nvPr>
        </p:nvSpPr>
        <p:spPr>
          <a:xfrm>
            <a:off x="8111525" y="1440000"/>
            <a:ext cx="3598126" cy="475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8" name="Group 33"/>
          <p:cNvGrpSpPr>
            <a:grpSpLocks noChangeAspect="1"/>
          </p:cNvGrpSpPr>
          <p:nvPr/>
        </p:nvGrpSpPr>
        <p:grpSpPr bwMode="auto">
          <a:xfrm>
            <a:off x="9550189" y="323850"/>
            <a:ext cx="2157876" cy="914400"/>
            <a:chOff x="6019" y="204"/>
            <a:chExt cx="1360" cy="576"/>
          </a:xfrm>
        </p:grpSpPr>
        <p:sp>
          <p:nvSpPr>
            <p:cNvPr id="9" name="AutoShape 32"/>
            <p:cNvSpPr>
              <a:spLocks noChangeAspect="1" noChangeArrowheads="1" noTextEdit="1"/>
            </p:cNvSpPr>
            <p:nvPr/>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0" name="Rectangle 34"/>
            <p:cNvSpPr>
              <a:spLocks noChangeArrowheads="1"/>
            </p:cNvSpPr>
            <p:nvPr/>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1" name="Freeform 35"/>
            <p:cNvSpPr>
              <a:spLocks/>
            </p:cNvSpPr>
            <p:nvPr/>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4" name="Freeform 36"/>
            <p:cNvSpPr>
              <a:spLocks/>
            </p:cNvSpPr>
            <p:nvPr/>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5" name="Freeform 37"/>
            <p:cNvSpPr>
              <a:spLocks/>
            </p:cNvSpPr>
            <p:nvPr/>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6" name="Freeform 38"/>
            <p:cNvSpPr>
              <a:spLocks/>
            </p:cNvSpPr>
            <p:nvPr/>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7" name="Freeform 39"/>
            <p:cNvSpPr>
              <a:spLocks/>
            </p:cNvSpPr>
            <p:nvPr/>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8" name="Freeform 40"/>
            <p:cNvSpPr>
              <a:spLocks/>
            </p:cNvSpPr>
            <p:nvPr/>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9" name="Freeform 41"/>
            <p:cNvSpPr>
              <a:spLocks/>
            </p:cNvSpPr>
            <p:nvPr/>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0" name="Freeform 42"/>
            <p:cNvSpPr>
              <a:spLocks/>
            </p:cNvSpPr>
            <p:nvPr/>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1" name="Freeform 43"/>
            <p:cNvSpPr>
              <a:spLocks/>
            </p:cNvSpPr>
            <p:nvPr/>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2" name="Freeform 44"/>
            <p:cNvSpPr>
              <a:spLocks/>
            </p:cNvSpPr>
            <p:nvPr/>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3" name="Freeform 45"/>
            <p:cNvSpPr>
              <a:spLocks/>
            </p:cNvSpPr>
            <p:nvPr/>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4" name="Freeform 46"/>
            <p:cNvSpPr>
              <a:spLocks/>
            </p:cNvSpPr>
            <p:nvPr/>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5" name="Freeform 47"/>
            <p:cNvSpPr>
              <a:spLocks/>
            </p:cNvSpPr>
            <p:nvPr/>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6" name="Freeform 48"/>
            <p:cNvSpPr>
              <a:spLocks/>
            </p:cNvSpPr>
            <p:nvPr/>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7" name="Freeform 49"/>
            <p:cNvSpPr>
              <a:spLocks/>
            </p:cNvSpPr>
            <p:nvPr/>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8" name="Freeform 50"/>
            <p:cNvSpPr>
              <a:spLocks/>
            </p:cNvSpPr>
            <p:nvPr/>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9" name="Freeform 51"/>
            <p:cNvSpPr>
              <a:spLocks/>
            </p:cNvSpPr>
            <p:nvPr/>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0" name="Freeform 52"/>
            <p:cNvSpPr>
              <a:spLocks/>
            </p:cNvSpPr>
            <p:nvPr/>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1" name="Freeform 53"/>
            <p:cNvSpPr>
              <a:spLocks/>
            </p:cNvSpPr>
            <p:nvPr/>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2" name="Freeform 54"/>
            <p:cNvSpPr>
              <a:spLocks/>
            </p:cNvSpPr>
            <p:nvPr/>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Freeform 55"/>
            <p:cNvSpPr>
              <a:spLocks/>
            </p:cNvSpPr>
            <p:nvPr/>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4" name="Freeform 56"/>
            <p:cNvSpPr>
              <a:spLocks/>
            </p:cNvSpPr>
            <p:nvPr/>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5" name="Freeform 57"/>
            <p:cNvSpPr>
              <a:spLocks/>
            </p:cNvSpPr>
            <p:nvPr/>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6" name="Freeform 58"/>
            <p:cNvSpPr>
              <a:spLocks/>
            </p:cNvSpPr>
            <p:nvPr/>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7" name="Freeform 59"/>
            <p:cNvSpPr>
              <a:spLocks/>
            </p:cNvSpPr>
            <p:nvPr/>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Tree>
    <p:extLst>
      <p:ext uri="{BB962C8B-B14F-4D97-AF65-F5344CB8AC3E}">
        <p14:creationId xmlns:p14="http://schemas.microsoft.com/office/powerpoint/2010/main" val="855543395"/>
      </p:ext>
    </p:extLst>
  </p:cSld>
  <p:clrMapOvr>
    <a:masterClrMapping/>
  </p:clrMapOvr>
  <p:hf hdr="0" ftr="0" dt="0"/>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Four objects" type="fourObj" preserve="1">
  <p:cSld name="Four objects">
    <p:spTree>
      <p:nvGrpSpPr>
        <p:cNvPr id="1" name=""/>
        <p:cNvGrpSpPr/>
        <p:nvPr/>
      </p:nvGrpSpPr>
      <p:grpSpPr>
        <a:xfrm>
          <a:off x="0" y="0"/>
          <a:ext cx="0" cy="0"/>
          <a:chOff x="0" y="0"/>
          <a:chExt cx="0" cy="0"/>
        </a:xfrm>
      </p:grpSpPr>
      <p:sp>
        <p:nvSpPr>
          <p:cNvPr id="2" name="cdtTitle 1 Id2"/>
          <p:cNvSpPr>
            <a:spLocks noGrp="1"/>
          </p:cNvSpPr>
          <p:nvPr>
            <p:ph type="title" sz="quarter"/>
            <p:custDataLst>
              <p:tags r:id="rId1"/>
            </p:custDataLst>
          </p:nvPr>
        </p:nvSpPr>
        <p:spPr>
          <a:xfrm>
            <a:off x="0" y="-1"/>
            <a:ext cx="12192000" cy="1440000"/>
          </a:xfrm>
          <a:noFill/>
          <a:ln w="9525">
            <a:noFill/>
            <a:miter lim="800000"/>
            <a:headEnd/>
            <a:tailEnd/>
          </a:ln>
        </p:spPr>
        <p:txBody>
          <a:bodyPr vert="horz" wrap="square" lIns="626400" tIns="432000" rIns="2124000" bIns="234000" numCol="1" anchor="t" anchorCtr="0" compatLnSpc="1">
            <a:prstTxWarp prst="textNoShape">
              <a:avLst/>
            </a:prstTxWarp>
          </a:bodyPr>
          <a:lstStyle>
            <a:lvl1pPr marL="0" marR="0" indent="0" algn="l" defTabSz="913943" rtl="0" eaLnBrk="1" fontAlgn="base" latinLnBrk="0" hangingPunct="1">
              <a:lnSpc>
                <a:spcPct val="100000"/>
              </a:lnSpc>
              <a:spcBef>
                <a:spcPct val="0"/>
              </a:spcBef>
              <a:spcAft>
                <a:spcPct val="0"/>
              </a:spcAft>
              <a:buClrTx/>
              <a:buSzTx/>
              <a:buFontTx/>
              <a:buNone/>
              <a:tabLst/>
              <a:defRPr lang="de-DE"/>
            </a:lvl1pPr>
          </a:lstStyle>
          <a:p>
            <a:pPr marL="0" marR="0" lvl="0" indent="0" algn="l" defTabSz="913943" rtl="0" eaLnBrk="1" fontAlgn="base" latinLnBrk="0" hangingPunct="1">
              <a:lnSpc>
                <a:spcPct val="100000"/>
              </a:lnSpc>
              <a:spcBef>
                <a:spcPct val="0"/>
              </a:spcBef>
              <a:spcAft>
                <a:spcPct val="0"/>
              </a:spcAft>
              <a:buClrTx/>
              <a:buSzTx/>
              <a:buFontTx/>
              <a:buNone/>
              <a:tabLst/>
              <a:defRPr/>
            </a:pPr>
            <a:r>
              <a:rPr lang="en-US"/>
              <a:t>Click to edit Master title style</a:t>
            </a:r>
            <a:endParaRPr kumimoji="0" lang="en-US" sz="1999" b="1" i="0" u="none" strike="noStrike" kern="0" cap="none" spc="0" normalizeH="0" baseline="0" noProof="0" dirty="0">
              <a:ln>
                <a:noFill/>
              </a:ln>
              <a:solidFill>
                <a:srgbClr val="000000"/>
              </a:solidFill>
              <a:effectLst/>
              <a:uLnTx/>
              <a:uFillTx/>
              <a:latin typeface="Arial" pitchFamily="34" charset="0"/>
              <a:ea typeface="+mj-ea"/>
              <a:cs typeface="Arial" pitchFamily="34" charset="0"/>
            </a:endParaRPr>
          </a:p>
        </p:txBody>
      </p:sp>
      <p:sp>
        <p:nvSpPr>
          <p:cNvPr id="3" name="cdtContent Placeholder 2 Id3"/>
          <p:cNvSpPr>
            <a:spLocks noGrp="1"/>
          </p:cNvSpPr>
          <p:nvPr>
            <p:ph sz="quarter" idx="1"/>
            <p:custDataLst>
              <p:tags r:id="rId2"/>
            </p:custDataLst>
          </p:nvPr>
        </p:nvSpPr>
        <p:spPr>
          <a:xfrm>
            <a:off x="626737" y="1440000"/>
            <a:ext cx="5469263" cy="230400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79298"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2pPr>
            <a:lvl3pPr marL="358596"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3pPr>
            <a:lvl4pPr marL="537894"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4pPr>
            <a:lvl5pPr marL="717191" marR="0" indent="-177711" algn="l" defTabSz="913943"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Click to edit Master text styles</a:t>
            </a:r>
          </a:p>
          <a:p>
            <a:pPr marL="0" marR="0" lvl="1"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Second level</a:t>
            </a:r>
          </a:p>
          <a:p>
            <a:pPr marL="0" marR="0" lvl="2"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Third level</a:t>
            </a:r>
          </a:p>
          <a:p>
            <a:pPr marL="0" marR="0" lvl="3"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Fourth level</a:t>
            </a:r>
          </a:p>
          <a:p>
            <a:pPr marL="0" marR="0" lvl="4"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Fifth level</a:t>
            </a:r>
            <a:endParaRPr lang="en-US" dirty="0"/>
          </a:p>
        </p:txBody>
      </p:sp>
      <p:sp>
        <p:nvSpPr>
          <p:cNvPr id="4" name="cdtContent Placeholder 3 Id4"/>
          <p:cNvSpPr>
            <a:spLocks noGrp="1"/>
          </p:cNvSpPr>
          <p:nvPr>
            <p:ph sz="quarter" idx="2"/>
            <p:custDataLst>
              <p:tags r:id="rId3"/>
            </p:custDataLst>
          </p:nvPr>
        </p:nvSpPr>
        <p:spPr>
          <a:xfrm>
            <a:off x="6240388" y="1440000"/>
            <a:ext cx="5469263" cy="230400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79298"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2pPr>
            <a:lvl3pPr marL="358596"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3pPr>
            <a:lvl4pPr marL="537894"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4pPr>
            <a:lvl5pPr marL="717191" marR="0" indent="-177711" algn="l" defTabSz="913943"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Click to edit Master text styles</a:t>
            </a:r>
          </a:p>
          <a:p>
            <a:pPr marL="0" marR="0" lvl="1"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Second level</a:t>
            </a:r>
          </a:p>
          <a:p>
            <a:pPr marL="0" marR="0" lvl="2"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Third level</a:t>
            </a:r>
          </a:p>
          <a:p>
            <a:pPr marL="0" marR="0" lvl="3"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Fourth level</a:t>
            </a:r>
          </a:p>
          <a:p>
            <a:pPr marL="0" marR="0" lvl="4"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Fifth level</a:t>
            </a:r>
            <a:endParaRPr lang="en-US" dirty="0"/>
          </a:p>
        </p:txBody>
      </p:sp>
      <p:sp>
        <p:nvSpPr>
          <p:cNvPr id="5" name="cdtContent Placeholder 4 Id5"/>
          <p:cNvSpPr>
            <a:spLocks noGrp="1"/>
          </p:cNvSpPr>
          <p:nvPr>
            <p:ph sz="quarter" idx="3"/>
            <p:custDataLst>
              <p:tags r:id="rId4"/>
            </p:custDataLst>
          </p:nvPr>
        </p:nvSpPr>
        <p:spPr>
          <a:xfrm>
            <a:off x="626737" y="3888000"/>
            <a:ext cx="5469263" cy="230400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79298"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2pPr>
            <a:lvl3pPr marL="358596"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3pPr>
            <a:lvl4pPr marL="537894"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4pPr>
            <a:lvl5pPr marL="717191" marR="0" indent="-177711" algn="l" defTabSz="913943"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Click to edit Master text styles</a:t>
            </a:r>
          </a:p>
          <a:p>
            <a:pPr marL="0" marR="0" lvl="1"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Second level</a:t>
            </a:r>
          </a:p>
          <a:p>
            <a:pPr marL="0" marR="0" lvl="2"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Third level</a:t>
            </a:r>
          </a:p>
          <a:p>
            <a:pPr marL="0" marR="0" lvl="3"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Fourth level</a:t>
            </a:r>
          </a:p>
          <a:p>
            <a:pPr marL="0" marR="0" lvl="4"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Fifth level</a:t>
            </a:r>
            <a:endParaRPr lang="en-US" dirty="0"/>
          </a:p>
        </p:txBody>
      </p:sp>
      <p:sp>
        <p:nvSpPr>
          <p:cNvPr id="6" name="cdtContent Placeholder 5 Id6"/>
          <p:cNvSpPr>
            <a:spLocks noGrp="1"/>
          </p:cNvSpPr>
          <p:nvPr>
            <p:ph sz="quarter" idx="4"/>
            <p:custDataLst>
              <p:tags r:id="rId5"/>
            </p:custDataLst>
          </p:nvPr>
        </p:nvSpPr>
        <p:spPr>
          <a:xfrm>
            <a:off x="6240388" y="3888000"/>
            <a:ext cx="5469263" cy="2304000"/>
          </a:xfrm>
          <a:noFill/>
          <a:ln w="9525">
            <a:noFill/>
            <a:miter lim="800000"/>
            <a:headEnd/>
            <a:tailEnd/>
          </a:ln>
        </p:spPr>
        <p:txBody>
          <a:bodyPr vert="horz" wrap="square" lIns="0" tIns="0" rIns="0" bIns="0" numCol="1" anchor="t" anchorCtr="0" compatLnSpc="1">
            <a:prstTxWarp prst="textNoShape">
              <a:avLst/>
            </a:prstTxWarp>
          </a:bodyPr>
          <a:lstStyle>
            <a:lvl1pPr marL="0" marR="0"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lang="de-DE"/>
            </a:lvl1pPr>
            <a:lvl2pPr marL="179298"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2pPr>
            <a:lvl3pPr marL="358596"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3pPr>
            <a:lvl4pPr marL="537894" marR="0" indent="-177711" algn="l" defTabSz="913943" rtl="0" eaLnBrk="1" fontAlgn="base" latinLnBrk="0" hangingPunct="1">
              <a:lnSpc>
                <a:spcPct val="110000"/>
              </a:lnSpc>
              <a:spcBef>
                <a:spcPct val="0"/>
              </a:spcBef>
              <a:spcAft>
                <a:spcPct val="0"/>
              </a:spcAft>
              <a:buClr>
                <a:srgbClr val="879BAA"/>
              </a:buClr>
              <a:buSzTx/>
              <a:buFontTx/>
              <a:buChar char="•"/>
              <a:tabLst/>
              <a:defRPr lang="de-DE" smtClean="0"/>
            </a:lvl4pPr>
            <a:lvl5pPr marL="717191" marR="0" indent="-177711" algn="l" defTabSz="913943" rtl="0" eaLnBrk="1" fontAlgn="base" latinLnBrk="0" hangingPunct="1">
              <a:lnSpc>
                <a:spcPct val="110000"/>
              </a:lnSpc>
              <a:spcBef>
                <a:spcPct val="0"/>
              </a:spcBef>
              <a:spcAft>
                <a:spcPct val="0"/>
              </a:spcAft>
              <a:buClr>
                <a:srgbClr val="879BAA"/>
              </a:buClr>
              <a:buSzTx/>
              <a:buFontTx/>
              <a:buChar char="•"/>
              <a:tabLst/>
              <a:defRPr lang="de-DE"/>
            </a:lvl5pPr>
          </a:lstStyle>
          <a:p>
            <a:pPr marL="0" marR="0" lvl="0"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Click to edit Master text styles</a:t>
            </a:r>
          </a:p>
          <a:p>
            <a:pPr marL="0" marR="0" lvl="1"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Second level</a:t>
            </a:r>
          </a:p>
          <a:p>
            <a:pPr marL="0" marR="0" lvl="2"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Third level</a:t>
            </a:r>
          </a:p>
          <a:p>
            <a:pPr marL="0" marR="0" lvl="3"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Fourth level</a:t>
            </a:r>
          </a:p>
          <a:p>
            <a:pPr marL="0" marR="0" lvl="4" indent="0" algn="l" defTabSz="913943" rtl="0" eaLnBrk="1" fontAlgn="base" latinLnBrk="0" hangingPunct="1">
              <a:lnSpc>
                <a:spcPct val="110000"/>
              </a:lnSpc>
              <a:spcBef>
                <a:spcPct val="0"/>
              </a:spcBef>
              <a:spcAft>
                <a:spcPct val="0"/>
              </a:spcAft>
              <a:buClr>
                <a:srgbClr val="879BAA"/>
              </a:buClr>
              <a:buSzTx/>
              <a:buFont typeface="Arial" pitchFamily="34" charset="0"/>
              <a:buNone/>
              <a:tabLst/>
              <a:defRPr/>
            </a:pPr>
            <a:r>
              <a:rPr kumimoji="0" lang="en-US" sz="1799" b="0" i="0" u="none" strike="noStrike" kern="0" cap="none" spc="0" normalizeH="0" baseline="0" noProof="0">
                <a:ln>
                  <a:noFill/>
                </a:ln>
                <a:solidFill>
                  <a:srgbClr val="000000"/>
                </a:solidFill>
                <a:effectLst/>
                <a:uLnTx/>
                <a:uFillTx/>
                <a:latin typeface="Arial" pitchFamily="34" charset="0"/>
                <a:ea typeface="+mn-ea"/>
                <a:cs typeface="Arial" pitchFamily="34" charset="0"/>
              </a:rPr>
              <a:t>Fifth level</a:t>
            </a:r>
            <a:endParaRPr lang="en-US" dirty="0"/>
          </a:p>
        </p:txBody>
      </p:sp>
      <p:grpSp>
        <p:nvGrpSpPr>
          <p:cNvPr id="9" name="Group 33"/>
          <p:cNvGrpSpPr>
            <a:grpSpLocks noChangeAspect="1"/>
          </p:cNvGrpSpPr>
          <p:nvPr/>
        </p:nvGrpSpPr>
        <p:grpSpPr bwMode="auto">
          <a:xfrm>
            <a:off x="9550189" y="323850"/>
            <a:ext cx="2157876" cy="914400"/>
            <a:chOff x="6019" y="204"/>
            <a:chExt cx="1360" cy="576"/>
          </a:xfrm>
        </p:grpSpPr>
        <p:sp>
          <p:nvSpPr>
            <p:cNvPr id="10" name="AutoShape 32"/>
            <p:cNvSpPr>
              <a:spLocks noChangeAspect="1" noChangeArrowheads="1" noTextEdit="1"/>
            </p:cNvSpPr>
            <p:nvPr/>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1" name="Rectangle 34"/>
            <p:cNvSpPr>
              <a:spLocks noChangeArrowheads="1"/>
            </p:cNvSpPr>
            <p:nvPr/>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2" name="Freeform 35"/>
            <p:cNvSpPr>
              <a:spLocks/>
            </p:cNvSpPr>
            <p:nvPr/>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3" name="Freeform 36"/>
            <p:cNvSpPr>
              <a:spLocks/>
            </p:cNvSpPr>
            <p:nvPr/>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4" name="Freeform 37"/>
            <p:cNvSpPr>
              <a:spLocks/>
            </p:cNvSpPr>
            <p:nvPr/>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5" name="Freeform 38"/>
            <p:cNvSpPr>
              <a:spLocks/>
            </p:cNvSpPr>
            <p:nvPr/>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6" name="Freeform 39"/>
            <p:cNvSpPr>
              <a:spLocks/>
            </p:cNvSpPr>
            <p:nvPr/>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7" name="Freeform 40"/>
            <p:cNvSpPr>
              <a:spLocks/>
            </p:cNvSpPr>
            <p:nvPr/>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8" name="Freeform 41"/>
            <p:cNvSpPr>
              <a:spLocks/>
            </p:cNvSpPr>
            <p:nvPr/>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9" name="Freeform 42"/>
            <p:cNvSpPr>
              <a:spLocks/>
            </p:cNvSpPr>
            <p:nvPr/>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0" name="Freeform 43"/>
            <p:cNvSpPr>
              <a:spLocks/>
            </p:cNvSpPr>
            <p:nvPr/>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1" name="Freeform 44"/>
            <p:cNvSpPr>
              <a:spLocks/>
            </p:cNvSpPr>
            <p:nvPr/>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2" name="Freeform 45"/>
            <p:cNvSpPr>
              <a:spLocks/>
            </p:cNvSpPr>
            <p:nvPr/>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3" name="Freeform 46"/>
            <p:cNvSpPr>
              <a:spLocks/>
            </p:cNvSpPr>
            <p:nvPr/>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4" name="Freeform 47"/>
            <p:cNvSpPr>
              <a:spLocks/>
            </p:cNvSpPr>
            <p:nvPr/>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5" name="Freeform 48"/>
            <p:cNvSpPr>
              <a:spLocks/>
            </p:cNvSpPr>
            <p:nvPr/>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6" name="Freeform 49"/>
            <p:cNvSpPr>
              <a:spLocks/>
            </p:cNvSpPr>
            <p:nvPr/>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7" name="Freeform 50"/>
            <p:cNvSpPr>
              <a:spLocks/>
            </p:cNvSpPr>
            <p:nvPr/>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8" name="Freeform 51"/>
            <p:cNvSpPr>
              <a:spLocks/>
            </p:cNvSpPr>
            <p:nvPr/>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9" name="Freeform 52"/>
            <p:cNvSpPr>
              <a:spLocks/>
            </p:cNvSpPr>
            <p:nvPr/>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0" name="Freeform 53"/>
            <p:cNvSpPr>
              <a:spLocks/>
            </p:cNvSpPr>
            <p:nvPr/>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1" name="Freeform 54"/>
            <p:cNvSpPr>
              <a:spLocks/>
            </p:cNvSpPr>
            <p:nvPr/>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2" name="Freeform 55"/>
            <p:cNvSpPr>
              <a:spLocks/>
            </p:cNvSpPr>
            <p:nvPr/>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Freeform 56"/>
            <p:cNvSpPr>
              <a:spLocks/>
            </p:cNvSpPr>
            <p:nvPr/>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4" name="Freeform 57"/>
            <p:cNvSpPr>
              <a:spLocks/>
            </p:cNvSpPr>
            <p:nvPr/>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5" name="Freeform 58"/>
            <p:cNvSpPr>
              <a:spLocks/>
            </p:cNvSpPr>
            <p:nvPr/>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6" name="Freeform 59"/>
            <p:cNvSpPr>
              <a:spLocks/>
            </p:cNvSpPr>
            <p:nvPr/>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Tree>
    <p:extLst>
      <p:ext uri="{BB962C8B-B14F-4D97-AF65-F5344CB8AC3E}">
        <p14:creationId xmlns:p14="http://schemas.microsoft.com/office/powerpoint/2010/main" val="3626425129"/>
      </p:ext>
    </p:extLst>
  </p:cSld>
  <p:clrMapOvr>
    <a:masterClrMapping/>
  </p:clrMapOvr>
  <p:hf hdr="0" ftr="0" dt="0"/>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Free Content + Navigation" preserve="1">
  <p:cSld name="Free Content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1"/>
            </p:custDataLst>
          </p:nvPr>
        </p:nvSpPr>
        <p:spPr>
          <a:xfrm>
            <a:off x="0" y="-1"/>
            <a:ext cx="12192000" cy="1440000"/>
          </a:xfrm>
        </p:spPr>
        <p:txBody>
          <a:bodyPr/>
          <a:lstStyle/>
          <a:p>
            <a:r>
              <a:rPr lang="en-US"/>
              <a:t>Click to edit Master title style</a:t>
            </a:r>
            <a:endParaRPr lang="en-US" dirty="0"/>
          </a:p>
        </p:txBody>
      </p:sp>
      <p:sp>
        <p:nvSpPr>
          <p:cNvPr id="5" name="cdtTextplatzhalter 13 Id5"/>
          <p:cNvSpPr>
            <a:spLocks noGrp="1"/>
          </p:cNvSpPr>
          <p:nvPr>
            <p:ph type="body" sz="quarter" idx="13" hasCustomPrompt="1"/>
            <p:custDataLst>
              <p:tags r:id="rId2"/>
            </p:custDataLst>
          </p:nvPr>
        </p:nvSpPr>
        <p:spPr>
          <a:xfrm>
            <a:off x="10414328" y="1440000"/>
            <a:ext cx="1295324" cy="4752000"/>
          </a:xfrm>
        </p:spPr>
        <p:txBody>
          <a:bodyPr/>
          <a:lstStyle>
            <a:lvl1pPr marL="143928" indent="-143928">
              <a:lnSpc>
                <a:spcPct val="100000"/>
              </a:lnSpc>
              <a:spcBef>
                <a:spcPts val="400"/>
              </a:spcBef>
              <a:spcAft>
                <a:spcPts val="400"/>
              </a:spcAft>
              <a:buSzPct val="70000"/>
              <a:buFont typeface="Arial" pitchFamily="34" charset="0"/>
              <a:buChar char="►"/>
              <a:defRPr sz="1199">
                <a:solidFill>
                  <a:srgbClr val="879BAA"/>
                </a:solidFill>
              </a:defRPr>
            </a:lvl1pPr>
            <a:lvl2pPr marL="143928" indent="-143928">
              <a:lnSpc>
                <a:spcPct val="100000"/>
              </a:lnSpc>
              <a:spcBef>
                <a:spcPts val="400"/>
              </a:spcBef>
              <a:spcAft>
                <a:spcPts val="400"/>
              </a:spcAft>
              <a:buClrTx/>
              <a:buSzPct val="70000"/>
              <a:buFont typeface="Arial" pitchFamily="34" charset="0"/>
              <a:buChar char="►"/>
              <a:defRPr sz="1199">
                <a:solidFill>
                  <a:srgbClr val="641946"/>
                </a:solidFill>
              </a:defRPr>
            </a:lvl2pPr>
            <a:lvl3pPr marL="287856" indent="-143928">
              <a:lnSpc>
                <a:spcPct val="100000"/>
              </a:lnSpc>
              <a:spcBef>
                <a:spcPts val="300"/>
              </a:spcBef>
              <a:spcAft>
                <a:spcPts val="300"/>
              </a:spcAft>
              <a:buSzPct val="70000"/>
              <a:buFont typeface="Arial" pitchFamily="34" charset="0"/>
              <a:buChar char="►"/>
              <a:defRPr sz="999">
                <a:solidFill>
                  <a:srgbClr val="879BAA"/>
                </a:solidFill>
              </a:defRPr>
            </a:lvl3pPr>
            <a:lvl4pPr marL="287856" indent="-143928">
              <a:lnSpc>
                <a:spcPct val="100000"/>
              </a:lnSpc>
              <a:spcBef>
                <a:spcPts val="300"/>
              </a:spcBef>
              <a:spcAft>
                <a:spcPts val="300"/>
              </a:spcAft>
              <a:buClrTx/>
              <a:buSzPct val="70000"/>
              <a:buFont typeface="Arial" pitchFamily="34" charset="0"/>
              <a:buChar char="►"/>
              <a:defRPr sz="999">
                <a:solidFill>
                  <a:srgbClr val="641946"/>
                </a:solidFill>
              </a:defRPr>
            </a:lvl4pPr>
            <a:lvl5pPr marL="431784" indent="-143928">
              <a:lnSpc>
                <a:spcPct val="100000"/>
              </a:lnSpc>
              <a:spcBef>
                <a:spcPts val="300"/>
              </a:spcBef>
              <a:spcAft>
                <a:spcPts val="300"/>
              </a:spcAft>
              <a:buSzPct val="70000"/>
              <a:buFont typeface="Arial" pitchFamily="34" charset="0"/>
              <a:buChar char="►"/>
              <a:defRPr sz="999">
                <a:solidFill>
                  <a:schemeClr val="accent1"/>
                </a:solidFill>
              </a:defRPr>
            </a:lvl5pPr>
            <a:lvl6pPr marL="431784" indent="-143928">
              <a:lnSpc>
                <a:spcPct val="100000"/>
              </a:lnSpc>
              <a:spcBef>
                <a:spcPts val="300"/>
              </a:spcBef>
              <a:spcAft>
                <a:spcPts val="300"/>
              </a:spcAft>
              <a:buClrTx/>
              <a:buSzPct val="70000"/>
              <a:buFont typeface="Arial" pitchFamily="34" charset="0"/>
              <a:buChar char="►"/>
              <a:defRPr sz="999">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endParaRPr lang="en-US" dirty="0"/>
          </a:p>
        </p:txBody>
      </p:sp>
      <p:grpSp>
        <p:nvGrpSpPr>
          <p:cNvPr id="7" name="Group 33"/>
          <p:cNvGrpSpPr>
            <a:grpSpLocks noChangeAspect="1"/>
          </p:cNvGrpSpPr>
          <p:nvPr/>
        </p:nvGrpSpPr>
        <p:grpSpPr bwMode="auto">
          <a:xfrm>
            <a:off x="9550189" y="323850"/>
            <a:ext cx="2157876" cy="914400"/>
            <a:chOff x="6019" y="204"/>
            <a:chExt cx="1360" cy="576"/>
          </a:xfrm>
        </p:grpSpPr>
        <p:sp>
          <p:nvSpPr>
            <p:cNvPr id="8" name="AutoShape 32"/>
            <p:cNvSpPr>
              <a:spLocks noChangeAspect="1" noChangeArrowheads="1" noTextEdit="1"/>
            </p:cNvSpPr>
            <p:nvPr/>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9" name="Rectangle 34"/>
            <p:cNvSpPr>
              <a:spLocks noChangeArrowheads="1"/>
            </p:cNvSpPr>
            <p:nvPr/>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0" name="Freeform 35"/>
            <p:cNvSpPr>
              <a:spLocks/>
            </p:cNvSpPr>
            <p:nvPr/>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1" name="Freeform 36"/>
            <p:cNvSpPr>
              <a:spLocks/>
            </p:cNvSpPr>
            <p:nvPr/>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2" name="Freeform 37"/>
            <p:cNvSpPr>
              <a:spLocks/>
            </p:cNvSpPr>
            <p:nvPr/>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3" name="Freeform 38"/>
            <p:cNvSpPr>
              <a:spLocks/>
            </p:cNvSpPr>
            <p:nvPr/>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4" name="Freeform 39"/>
            <p:cNvSpPr>
              <a:spLocks/>
            </p:cNvSpPr>
            <p:nvPr/>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5" name="Freeform 40"/>
            <p:cNvSpPr>
              <a:spLocks/>
            </p:cNvSpPr>
            <p:nvPr/>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6" name="Freeform 41"/>
            <p:cNvSpPr>
              <a:spLocks/>
            </p:cNvSpPr>
            <p:nvPr/>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7" name="Freeform 42"/>
            <p:cNvSpPr>
              <a:spLocks/>
            </p:cNvSpPr>
            <p:nvPr/>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8" name="Freeform 43"/>
            <p:cNvSpPr>
              <a:spLocks/>
            </p:cNvSpPr>
            <p:nvPr/>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9" name="Freeform 44"/>
            <p:cNvSpPr>
              <a:spLocks/>
            </p:cNvSpPr>
            <p:nvPr/>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0" name="Freeform 45"/>
            <p:cNvSpPr>
              <a:spLocks/>
            </p:cNvSpPr>
            <p:nvPr/>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1" name="Freeform 46"/>
            <p:cNvSpPr>
              <a:spLocks/>
            </p:cNvSpPr>
            <p:nvPr/>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2" name="Freeform 47"/>
            <p:cNvSpPr>
              <a:spLocks/>
            </p:cNvSpPr>
            <p:nvPr/>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3" name="Freeform 48"/>
            <p:cNvSpPr>
              <a:spLocks/>
            </p:cNvSpPr>
            <p:nvPr/>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4" name="Freeform 49"/>
            <p:cNvSpPr>
              <a:spLocks/>
            </p:cNvSpPr>
            <p:nvPr/>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5" name="Freeform 50"/>
            <p:cNvSpPr>
              <a:spLocks/>
            </p:cNvSpPr>
            <p:nvPr/>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6" name="Freeform 51"/>
            <p:cNvSpPr>
              <a:spLocks/>
            </p:cNvSpPr>
            <p:nvPr/>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7" name="Freeform 52"/>
            <p:cNvSpPr>
              <a:spLocks/>
            </p:cNvSpPr>
            <p:nvPr/>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8" name="Freeform 53"/>
            <p:cNvSpPr>
              <a:spLocks/>
            </p:cNvSpPr>
            <p:nvPr/>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9" name="Freeform 54"/>
            <p:cNvSpPr>
              <a:spLocks/>
            </p:cNvSpPr>
            <p:nvPr/>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0" name="Freeform 55"/>
            <p:cNvSpPr>
              <a:spLocks/>
            </p:cNvSpPr>
            <p:nvPr/>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1" name="Freeform 56"/>
            <p:cNvSpPr>
              <a:spLocks/>
            </p:cNvSpPr>
            <p:nvPr/>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2" name="Freeform 57"/>
            <p:cNvSpPr>
              <a:spLocks/>
            </p:cNvSpPr>
            <p:nvPr/>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Freeform 58"/>
            <p:cNvSpPr>
              <a:spLocks/>
            </p:cNvSpPr>
            <p:nvPr/>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4" name="Freeform 59"/>
            <p:cNvSpPr>
              <a:spLocks/>
            </p:cNvSpPr>
            <p:nvPr/>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Tree>
    <p:extLst>
      <p:ext uri="{BB962C8B-B14F-4D97-AF65-F5344CB8AC3E}">
        <p14:creationId xmlns:p14="http://schemas.microsoft.com/office/powerpoint/2010/main" val="2633020952"/>
      </p:ext>
    </p:extLst>
  </p:cSld>
  <p:clrMapOvr>
    <a:masterClrMapping/>
  </p:clrMapOvr>
  <p:hf hdr="0" ftr="0" dt="0"/>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One object (large) + Navigation" preserve="1">
  <p:cSld name="One object (large)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1"/>
            </p:custDataLst>
          </p:nvPr>
        </p:nvSpPr>
        <p:spPr>
          <a:xfrm>
            <a:off x="0" y="-1"/>
            <a:ext cx="12192000" cy="1440000"/>
          </a:xfrm>
        </p:spPr>
        <p:txBody>
          <a:bodyPr/>
          <a:lstStyle/>
          <a:p>
            <a:r>
              <a:rPr lang="en-US"/>
              <a:t>Click to edit Master title style</a:t>
            </a:r>
            <a:endParaRPr lang="en-US" dirty="0"/>
          </a:p>
        </p:txBody>
      </p:sp>
      <p:sp>
        <p:nvSpPr>
          <p:cNvPr id="3" name="cdtContent Placeholder 2 Id3"/>
          <p:cNvSpPr>
            <a:spLocks noGrp="1"/>
          </p:cNvSpPr>
          <p:nvPr>
            <p:ph idx="1"/>
            <p:custDataLst>
              <p:tags r:id="rId2"/>
            </p:custDataLst>
          </p:nvPr>
        </p:nvSpPr>
        <p:spPr>
          <a:xfrm>
            <a:off x="626736" y="1440000"/>
            <a:ext cx="8204689" cy="475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cdtTextplatzhalter 13 Id5"/>
          <p:cNvSpPr>
            <a:spLocks noGrp="1"/>
          </p:cNvSpPr>
          <p:nvPr>
            <p:ph type="body" sz="quarter" idx="13" hasCustomPrompt="1"/>
            <p:custDataLst>
              <p:tags r:id="rId3"/>
            </p:custDataLst>
          </p:nvPr>
        </p:nvSpPr>
        <p:spPr>
          <a:xfrm>
            <a:off x="10414328" y="1440000"/>
            <a:ext cx="1295324" cy="4752000"/>
          </a:xfrm>
        </p:spPr>
        <p:txBody>
          <a:bodyPr/>
          <a:lstStyle>
            <a:lvl1pPr marL="143928" indent="-143928">
              <a:lnSpc>
                <a:spcPct val="100000"/>
              </a:lnSpc>
              <a:spcBef>
                <a:spcPts val="400"/>
              </a:spcBef>
              <a:spcAft>
                <a:spcPts val="400"/>
              </a:spcAft>
              <a:buSzPct val="70000"/>
              <a:buFont typeface="Arial" pitchFamily="34" charset="0"/>
              <a:buChar char="►"/>
              <a:defRPr sz="1199">
                <a:solidFill>
                  <a:srgbClr val="879BAA"/>
                </a:solidFill>
              </a:defRPr>
            </a:lvl1pPr>
            <a:lvl2pPr marL="143928" indent="-143928">
              <a:lnSpc>
                <a:spcPct val="100000"/>
              </a:lnSpc>
              <a:spcBef>
                <a:spcPts val="400"/>
              </a:spcBef>
              <a:spcAft>
                <a:spcPts val="400"/>
              </a:spcAft>
              <a:buClrTx/>
              <a:buSzPct val="70000"/>
              <a:buFont typeface="Arial" pitchFamily="34" charset="0"/>
              <a:buChar char="►"/>
              <a:defRPr sz="1199">
                <a:solidFill>
                  <a:srgbClr val="641946"/>
                </a:solidFill>
              </a:defRPr>
            </a:lvl2pPr>
            <a:lvl3pPr marL="287856" indent="-143928">
              <a:lnSpc>
                <a:spcPct val="100000"/>
              </a:lnSpc>
              <a:spcBef>
                <a:spcPts val="300"/>
              </a:spcBef>
              <a:spcAft>
                <a:spcPts val="300"/>
              </a:spcAft>
              <a:buSzPct val="70000"/>
              <a:buFont typeface="Arial" pitchFamily="34" charset="0"/>
              <a:buChar char="►"/>
              <a:defRPr sz="999">
                <a:solidFill>
                  <a:srgbClr val="879BAA"/>
                </a:solidFill>
              </a:defRPr>
            </a:lvl3pPr>
            <a:lvl4pPr marL="287856" indent="-143928">
              <a:lnSpc>
                <a:spcPct val="100000"/>
              </a:lnSpc>
              <a:spcBef>
                <a:spcPts val="300"/>
              </a:spcBef>
              <a:spcAft>
                <a:spcPts val="300"/>
              </a:spcAft>
              <a:buClrTx/>
              <a:buSzPct val="70000"/>
              <a:buFont typeface="Arial" pitchFamily="34" charset="0"/>
              <a:buChar char="►"/>
              <a:defRPr sz="999">
                <a:solidFill>
                  <a:srgbClr val="641946"/>
                </a:solidFill>
              </a:defRPr>
            </a:lvl4pPr>
            <a:lvl5pPr marL="431784" indent="-143928">
              <a:lnSpc>
                <a:spcPct val="100000"/>
              </a:lnSpc>
              <a:spcBef>
                <a:spcPts val="300"/>
              </a:spcBef>
              <a:spcAft>
                <a:spcPts val="300"/>
              </a:spcAft>
              <a:buSzPct val="70000"/>
              <a:buFont typeface="Arial" pitchFamily="34" charset="0"/>
              <a:buChar char="►"/>
              <a:defRPr sz="999">
                <a:solidFill>
                  <a:schemeClr val="accent1"/>
                </a:solidFill>
              </a:defRPr>
            </a:lvl5pPr>
            <a:lvl6pPr marL="431784" indent="-143928">
              <a:lnSpc>
                <a:spcPct val="100000"/>
              </a:lnSpc>
              <a:spcBef>
                <a:spcPts val="300"/>
              </a:spcBef>
              <a:spcAft>
                <a:spcPts val="300"/>
              </a:spcAft>
              <a:buClrTx/>
              <a:buSzPct val="70000"/>
              <a:buFont typeface="Arial" pitchFamily="34" charset="0"/>
              <a:buChar char="►"/>
              <a:defRPr sz="999">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endParaRPr lang="en-US" dirty="0"/>
          </a:p>
        </p:txBody>
      </p:sp>
      <p:grpSp>
        <p:nvGrpSpPr>
          <p:cNvPr id="6" name="Group 33"/>
          <p:cNvGrpSpPr>
            <a:grpSpLocks noChangeAspect="1"/>
          </p:cNvGrpSpPr>
          <p:nvPr/>
        </p:nvGrpSpPr>
        <p:grpSpPr bwMode="auto">
          <a:xfrm>
            <a:off x="9550189" y="323850"/>
            <a:ext cx="2157876" cy="914400"/>
            <a:chOff x="6019" y="204"/>
            <a:chExt cx="1360" cy="576"/>
          </a:xfrm>
        </p:grpSpPr>
        <p:sp>
          <p:nvSpPr>
            <p:cNvPr id="8" name="AutoShape 32"/>
            <p:cNvSpPr>
              <a:spLocks noChangeAspect="1" noChangeArrowheads="1" noTextEdit="1"/>
            </p:cNvSpPr>
            <p:nvPr/>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9" name="Rectangle 34"/>
            <p:cNvSpPr>
              <a:spLocks noChangeArrowheads="1"/>
            </p:cNvSpPr>
            <p:nvPr/>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0" name="Freeform 35"/>
            <p:cNvSpPr>
              <a:spLocks/>
            </p:cNvSpPr>
            <p:nvPr/>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1" name="Freeform 36"/>
            <p:cNvSpPr>
              <a:spLocks/>
            </p:cNvSpPr>
            <p:nvPr/>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2" name="Freeform 37"/>
            <p:cNvSpPr>
              <a:spLocks/>
            </p:cNvSpPr>
            <p:nvPr/>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3" name="Freeform 38"/>
            <p:cNvSpPr>
              <a:spLocks/>
            </p:cNvSpPr>
            <p:nvPr/>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4" name="Freeform 39"/>
            <p:cNvSpPr>
              <a:spLocks/>
            </p:cNvSpPr>
            <p:nvPr/>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5" name="Freeform 40"/>
            <p:cNvSpPr>
              <a:spLocks/>
            </p:cNvSpPr>
            <p:nvPr/>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6" name="Freeform 41"/>
            <p:cNvSpPr>
              <a:spLocks/>
            </p:cNvSpPr>
            <p:nvPr/>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7" name="Freeform 42"/>
            <p:cNvSpPr>
              <a:spLocks/>
            </p:cNvSpPr>
            <p:nvPr/>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8" name="Freeform 43"/>
            <p:cNvSpPr>
              <a:spLocks/>
            </p:cNvSpPr>
            <p:nvPr/>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9" name="Freeform 44"/>
            <p:cNvSpPr>
              <a:spLocks/>
            </p:cNvSpPr>
            <p:nvPr/>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0" name="Freeform 45"/>
            <p:cNvSpPr>
              <a:spLocks/>
            </p:cNvSpPr>
            <p:nvPr/>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1" name="Freeform 46"/>
            <p:cNvSpPr>
              <a:spLocks/>
            </p:cNvSpPr>
            <p:nvPr/>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2" name="Freeform 47"/>
            <p:cNvSpPr>
              <a:spLocks/>
            </p:cNvSpPr>
            <p:nvPr/>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3" name="Freeform 48"/>
            <p:cNvSpPr>
              <a:spLocks/>
            </p:cNvSpPr>
            <p:nvPr/>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4" name="Freeform 49"/>
            <p:cNvSpPr>
              <a:spLocks/>
            </p:cNvSpPr>
            <p:nvPr/>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5" name="Freeform 50"/>
            <p:cNvSpPr>
              <a:spLocks/>
            </p:cNvSpPr>
            <p:nvPr/>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6" name="Freeform 51"/>
            <p:cNvSpPr>
              <a:spLocks/>
            </p:cNvSpPr>
            <p:nvPr/>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7" name="Freeform 52"/>
            <p:cNvSpPr>
              <a:spLocks/>
            </p:cNvSpPr>
            <p:nvPr/>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8" name="Freeform 53"/>
            <p:cNvSpPr>
              <a:spLocks/>
            </p:cNvSpPr>
            <p:nvPr/>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9" name="Freeform 54"/>
            <p:cNvSpPr>
              <a:spLocks/>
            </p:cNvSpPr>
            <p:nvPr/>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0" name="Freeform 55"/>
            <p:cNvSpPr>
              <a:spLocks/>
            </p:cNvSpPr>
            <p:nvPr/>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1" name="Freeform 56"/>
            <p:cNvSpPr>
              <a:spLocks/>
            </p:cNvSpPr>
            <p:nvPr/>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2" name="Freeform 57"/>
            <p:cNvSpPr>
              <a:spLocks/>
            </p:cNvSpPr>
            <p:nvPr/>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Freeform 58"/>
            <p:cNvSpPr>
              <a:spLocks/>
            </p:cNvSpPr>
            <p:nvPr/>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4" name="Freeform 59"/>
            <p:cNvSpPr>
              <a:spLocks/>
            </p:cNvSpPr>
            <p:nvPr/>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Tree>
    <p:extLst>
      <p:ext uri="{BB962C8B-B14F-4D97-AF65-F5344CB8AC3E}">
        <p14:creationId xmlns:p14="http://schemas.microsoft.com/office/powerpoint/2010/main" val="977594314"/>
      </p:ext>
    </p:extLst>
  </p:cSld>
  <p:clrMapOvr>
    <a:masterClrMapping/>
  </p:clrMapOvr>
  <p:hf hdr="0" ftr="0" dt="0"/>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One object (small) + Navigation" preserve="1">
  <p:cSld name="One object (small)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1"/>
            </p:custDataLst>
          </p:nvPr>
        </p:nvSpPr>
        <p:spPr>
          <a:xfrm>
            <a:off x="0" y="-1"/>
            <a:ext cx="12192000" cy="1440000"/>
          </a:xfrm>
        </p:spPr>
        <p:txBody>
          <a:bodyPr/>
          <a:lstStyle/>
          <a:p>
            <a:r>
              <a:rPr lang="en-US"/>
              <a:t>Click to edit Master title style</a:t>
            </a:r>
            <a:endParaRPr lang="en-US" dirty="0"/>
          </a:p>
        </p:txBody>
      </p:sp>
      <p:sp>
        <p:nvSpPr>
          <p:cNvPr id="3" name="cdtContent Placeholder 2 Id3"/>
          <p:cNvSpPr>
            <a:spLocks noGrp="1"/>
          </p:cNvSpPr>
          <p:nvPr>
            <p:ph idx="1"/>
            <p:custDataLst>
              <p:tags r:id="rId2"/>
            </p:custDataLst>
          </p:nvPr>
        </p:nvSpPr>
        <p:spPr>
          <a:xfrm>
            <a:off x="626736" y="1440000"/>
            <a:ext cx="6764477" cy="475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cdtTextplatzhalter 13 Id6"/>
          <p:cNvSpPr>
            <a:spLocks noGrp="1"/>
          </p:cNvSpPr>
          <p:nvPr>
            <p:ph type="body" sz="quarter" idx="13" hasCustomPrompt="1"/>
            <p:custDataLst>
              <p:tags r:id="rId3"/>
            </p:custDataLst>
          </p:nvPr>
        </p:nvSpPr>
        <p:spPr>
          <a:xfrm>
            <a:off x="10414328" y="1440000"/>
            <a:ext cx="1295324" cy="4752000"/>
          </a:xfrm>
        </p:spPr>
        <p:txBody>
          <a:bodyPr/>
          <a:lstStyle>
            <a:lvl1pPr marL="143928" indent="-143928">
              <a:lnSpc>
                <a:spcPct val="100000"/>
              </a:lnSpc>
              <a:spcBef>
                <a:spcPts val="400"/>
              </a:spcBef>
              <a:spcAft>
                <a:spcPts val="400"/>
              </a:spcAft>
              <a:buSzPct val="70000"/>
              <a:buFont typeface="Arial" pitchFamily="34" charset="0"/>
              <a:buChar char="►"/>
              <a:defRPr sz="1199">
                <a:solidFill>
                  <a:srgbClr val="879BAA"/>
                </a:solidFill>
              </a:defRPr>
            </a:lvl1pPr>
            <a:lvl2pPr marL="143928" indent="-143928">
              <a:lnSpc>
                <a:spcPct val="100000"/>
              </a:lnSpc>
              <a:spcBef>
                <a:spcPts val="400"/>
              </a:spcBef>
              <a:spcAft>
                <a:spcPts val="400"/>
              </a:spcAft>
              <a:buClrTx/>
              <a:buSzPct val="70000"/>
              <a:buFont typeface="Arial" pitchFamily="34" charset="0"/>
              <a:buChar char="►"/>
              <a:defRPr sz="1199">
                <a:solidFill>
                  <a:srgbClr val="641946"/>
                </a:solidFill>
              </a:defRPr>
            </a:lvl2pPr>
            <a:lvl3pPr marL="287856" indent="-143928">
              <a:lnSpc>
                <a:spcPct val="100000"/>
              </a:lnSpc>
              <a:spcBef>
                <a:spcPts val="300"/>
              </a:spcBef>
              <a:spcAft>
                <a:spcPts val="300"/>
              </a:spcAft>
              <a:buSzPct val="70000"/>
              <a:buFont typeface="Arial" pitchFamily="34" charset="0"/>
              <a:buChar char="►"/>
              <a:defRPr sz="999">
                <a:solidFill>
                  <a:srgbClr val="879BAA"/>
                </a:solidFill>
              </a:defRPr>
            </a:lvl3pPr>
            <a:lvl4pPr marL="287856" indent="-143928">
              <a:lnSpc>
                <a:spcPct val="100000"/>
              </a:lnSpc>
              <a:spcBef>
                <a:spcPts val="300"/>
              </a:spcBef>
              <a:spcAft>
                <a:spcPts val="300"/>
              </a:spcAft>
              <a:buClrTx/>
              <a:buSzPct val="70000"/>
              <a:buFont typeface="Arial" pitchFamily="34" charset="0"/>
              <a:buChar char="►"/>
              <a:defRPr sz="999">
                <a:solidFill>
                  <a:srgbClr val="641946"/>
                </a:solidFill>
              </a:defRPr>
            </a:lvl4pPr>
            <a:lvl5pPr marL="431784" indent="-143928">
              <a:lnSpc>
                <a:spcPct val="100000"/>
              </a:lnSpc>
              <a:spcBef>
                <a:spcPts val="300"/>
              </a:spcBef>
              <a:spcAft>
                <a:spcPts val="300"/>
              </a:spcAft>
              <a:buSzPct val="70000"/>
              <a:buFont typeface="Arial" pitchFamily="34" charset="0"/>
              <a:buChar char="►"/>
              <a:defRPr sz="999">
                <a:solidFill>
                  <a:schemeClr val="accent1"/>
                </a:solidFill>
              </a:defRPr>
            </a:lvl5pPr>
            <a:lvl6pPr marL="431784" indent="-143928">
              <a:lnSpc>
                <a:spcPct val="100000"/>
              </a:lnSpc>
              <a:spcBef>
                <a:spcPts val="300"/>
              </a:spcBef>
              <a:spcAft>
                <a:spcPts val="300"/>
              </a:spcAft>
              <a:buClrTx/>
              <a:buSzPct val="70000"/>
              <a:buFont typeface="Arial" pitchFamily="34" charset="0"/>
              <a:buChar char="►"/>
              <a:defRPr sz="999">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endParaRPr lang="en-US" dirty="0"/>
          </a:p>
        </p:txBody>
      </p:sp>
      <p:grpSp>
        <p:nvGrpSpPr>
          <p:cNvPr id="8" name="Group 33"/>
          <p:cNvGrpSpPr>
            <a:grpSpLocks noChangeAspect="1"/>
          </p:cNvGrpSpPr>
          <p:nvPr/>
        </p:nvGrpSpPr>
        <p:grpSpPr bwMode="auto">
          <a:xfrm>
            <a:off x="9550189" y="323850"/>
            <a:ext cx="2157876" cy="914400"/>
            <a:chOff x="6019" y="204"/>
            <a:chExt cx="1360" cy="576"/>
          </a:xfrm>
        </p:grpSpPr>
        <p:sp>
          <p:nvSpPr>
            <p:cNvPr id="9" name="AutoShape 32"/>
            <p:cNvSpPr>
              <a:spLocks noChangeAspect="1" noChangeArrowheads="1" noTextEdit="1"/>
            </p:cNvSpPr>
            <p:nvPr/>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0" name="Rectangle 34"/>
            <p:cNvSpPr>
              <a:spLocks noChangeArrowheads="1"/>
            </p:cNvSpPr>
            <p:nvPr/>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1" name="Freeform 35"/>
            <p:cNvSpPr>
              <a:spLocks/>
            </p:cNvSpPr>
            <p:nvPr/>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2" name="Freeform 36"/>
            <p:cNvSpPr>
              <a:spLocks/>
            </p:cNvSpPr>
            <p:nvPr/>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3" name="Freeform 37"/>
            <p:cNvSpPr>
              <a:spLocks/>
            </p:cNvSpPr>
            <p:nvPr/>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4" name="Freeform 38"/>
            <p:cNvSpPr>
              <a:spLocks/>
            </p:cNvSpPr>
            <p:nvPr/>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5" name="Freeform 39"/>
            <p:cNvSpPr>
              <a:spLocks/>
            </p:cNvSpPr>
            <p:nvPr/>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6" name="Freeform 40"/>
            <p:cNvSpPr>
              <a:spLocks/>
            </p:cNvSpPr>
            <p:nvPr/>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7" name="Freeform 41"/>
            <p:cNvSpPr>
              <a:spLocks/>
            </p:cNvSpPr>
            <p:nvPr/>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8" name="Freeform 42"/>
            <p:cNvSpPr>
              <a:spLocks/>
            </p:cNvSpPr>
            <p:nvPr/>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9" name="Freeform 43"/>
            <p:cNvSpPr>
              <a:spLocks/>
            </p:cNvSpPr>
            <p:nvPr/>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0" name="Freeform 44"/>
            <p:cNvSpPr>
              <a:spLocks/>
            </p:cNvSpPr>
            <p:nvPr/>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1" name="Freeform 45"/>
            <p:cNvSpPr>
              <a:spLocks/>
            </p:cNvSpPr>
            <p:nvPr/>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2" name="Freeform 46"/>
            <p:cNvSpPr>
              <a:spLocks/>
            </p:cNvSpPr>
            <p:nvPr/>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3" name="Freeform 47"/>
            <p:cNvSpPr>
              <a:spLocks/>
            </p:cNvSpPr>
            <p:nvPr/>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4" name="Freeform 48"/>
            <p:cNvSpPr>
              <a:spLocks/>
            </p:cNvSpPr>
            <p:nvPr/>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5" name="Freeform 49"/>
            <p:cNvSpPr>
              <a:spLocks/>
            </p:cNvSpPr>
            <p:nvPr/>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6" name="Freeform 50"/>
            <p:cNvSpPr>
              <a:spLocks/>
            </p:cNvSpPr>
            <p:nvPr/>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7" name="Freeform 51"/>
            <p:cNvSpPr>
              <a:spLocks/>
            </p:cNvSpPr>
            <p:nvPr/>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8" name="Freeform 52"/>
            <p:cNvSpPr>
              <a:spLocks/>
            </p:cNvSpPr>
            <p:nvPr/>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9" name="Freeform 53"/>
            <p:cNvSpPr>
              <a:spLocks/>
            </p:cNvSpPr>
            <p:nvPr/>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0" name="Freeform 54"/>
            <p:cNvSpPr>
              <a:spLocks/>
            </p:cNvSpPr>
            <p:nvPr/>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1" name="Freeform 55"/>
            <p:cNvSpPr>
              <a:spLocks/>
            </p:cNvSpPr>
            <p:nvPr/>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2" name="Freeform 56"/>
            <p:cNvSpPr>
              <a:spLocks/>
            </p:cNvSpPr>
            <p:nvPr/>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Freeform 57"/>
            <p:cNvSpPr>
              <a:spLocks/>
            </p:cNvSpPr>
            <p:nvPr/>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4" name="Freeform 58"/>
            <p:cNvSpPr>
              <a:spLocks/>
            </p:cNvSpPr>
            <p:nvPr/>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5" name="Freeform 59"/>
            <p:cNvSpPr>
              <a:spLocks/>
            </p:cNvSpPr>
            <p:nvPr/>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Tree>
    <p:extLst>
      <p:ext uri="{BB962C8B-B14F-4D97-AF65-F5344CB8AC3E}">
        <p14:creationId xmlns:p14="http://schemas.microsoft.com/office/powerpoint/2010/main" val="2780021334"/>
      </p:ext>
    </p:extLst>
  </p:cSld>
  <p:clrMapOvr>
    <a:masterClrMapping/>
  </p:clrMapOvr>
  <p:hf hdr="0" ftr="0" dt="0"/>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Two columns + Navigation" preserve="1">
  <p:cSld name="Two columns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1"/>
            </p:custDataLst>
          </p:nvPr>
        </p:nvSpPr>
        <p:spPr>
          <a:xfrm>
            <a:off x="0" y="-1"/>
            <a:ext cx="12192000" cy="1440000"/>
          </a:xfrm>
        </p:spPr>
        <p:txBody>
          <a:bodyPr/>
          <a:lstStyle/>
          <a:p>
            <a:r>
              <a:rPr lang="en-US"/>
              <a:t>Click to edit Master title style</a:t>
            </a:r>
            <a:endParaRPr lang="en-US" dirty="0"/>
          </a:p>
        </p:txBody>
      </p:sp>
      <p:sp>
        <p:nvSpPr>
          <p:cNvPr id="3" name="cdtContent Placeholder 2 Id3"/>
          <p:cNvSpPr>
            <a:spLocks noGrp="1"/>
          </p:cNvSpPr>
          <p:nvPr>
            <p:ph idx="1"/>
            <p:custDataLst>
              <p:tags r:id="rId2"/>
            </p:custDataLst>
          </p:nvPr>
        </p:nvSpPr>
        <p:spPr>
          <a:xfrm>
            <a:off x="626737" y="1440000"/>
            <a:ext cx="4029901" cy="475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dtContent Placeholder 12 Id13"/>
          <p:cNvSpPr>
            <a:spLocks noGrp="1"/>
          </p:cNvSpPr>
          <p:nvPr>
            <p:ph sz="quarter" idx="13"/>
            <p:custDataLst>
              <p:tags r:id="rId3"/>
            </p:custDataLst>
          </p:nvPr>
        </p:nvSpPr>
        <p:spPr>
          <a:xfrm>
            <a:off x="4801524" y="1440000"/>
            <a:ext cx="4029901" cy="475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cdtTextplatzhalter 13 Id6"/>
          <p:cNvSpPr>
            <a:spLocks noGrp="1"/>
          </p:cNvSpPr>
          <p:nvPr>
            <p:ph type="body" sz="quarter" idx="14" hasCustomPrompt="1"/>
            <p:custDataLst>
              <p:tags r:id="rId4"/>
            </p:custDataLst>
          </p:nvPr>
        </p:nvSpPr>
        <p:spPr>
          <a:xfrm>
            <a:off x="10414328" y="1440000"/>
            <a:ext cx="1295324" cy="4752000"/>
          </a:xfrm>
        </p:spPr>
        <p:txBody>
          <a:bodyPr/>
          <a:lstStyle>
            <a:lvl1pPr marL="143928" indent="-143928">
              <a:lnSpc>
                <a:spcPct val="100000"/>
              </a:lnSpc>
              <a:spcBef>
                <a:spcPts val="400"/>
              </a:spcBef>
              <a:spcAft>
                <a:spcPts val="400"/>
              </a:spcAft>
              <a:buSzPct val="70000"/>
              <a:buFont typeface="Arial" pitchFamily="34" charset="0"/>
              <a:buChar char="►"/>
              <a:defRPr sz="1199">
                <a:solidFill>
                  <a:srgbClr val="879BAA"/>
                </a:solidFill>
              </a:defRPr>
            </a:lvl1pPr>
            <a:lvl2pPr marL="143928" indent="-143928">
              <a:lnSpc>
                <a:spcPct val="100000"/>
              </a:lnSpc>
              <a:spcBef>
                <a:spcPts val="400"/>
              </a:spcBef>
              <a:spcAft>
                <a:spcPts val="400"/>
              </a:spcAft>
              <a:buClrTx/>
              <a:buSzPct val="70000"/>
              <a:buFont typeface="Arial" pitchFamily="34" charset="0"/>
              <a:buChar char="►"/>
              <a:defRPr sz="1199">
                <a:solidFill>
                  <a:srgbClr val="641946"/>
                </a:solidFill>
              </a:defRPr>
            </a:lvl2pPr>
            <a:lvl3pPr marL="287856" indent="-143928">
              <a:lnSpc>
                <a:spcPct val="100000"/>
              </a:lnSpc>
              <a:spcBef>
                <a:spcPts val="300"/>
              </a:spcBef>
              <a:spcAft>
                <a:spcPts val="300"/>
              </a:spcAft>
              <a:buSzPct val="70000"/>
              <a:buFont typeface="Arial" pitchFamily="34" charset="0"/>
              <a:buChar char="►"/>
              <a:defRPr sz="999">
                <a:solidFill>
                  <a:srgbClr val="879BAA"/>
                </a:solidFill>
              </a:defRPr>
            </a:lvl3pPr>
            <a:lvl4pPr marL="287856" indent="-143928">
              <a:lnSpc>
                <a:spcPct val="100000"/>
              </a:lnSpc>
              <a:spcBef>
                <a:spcPts val="300"/>
              </a:spcBef>
              <a:spcAft>
                <a:spcPts val="300"/>
              </a:spcAft>
              <a:buClrTx/>
              <a:buSzPct val="70000"/>
              <a:buFont typeface="Arial" pitchFamily="34" charset="0"/>
              <a:buChar char="►"/>
              <a:defRPr sz="999">
                <a:solidFill>
                  <a:srgbClr val="641946"/>
                </a:solidFill>
              </a:defRPr>
            </a:lvl4pPr>
            <a:lvl5pPr marL="431784" indent="-143928">
              <a:lnSpc>
                <a:spcPct val="100000"/>
              </a:lnSpc>
              <a:spcBef>
                <a:spcPts val="300"/>
              </a:spcBef>
              <a:spcAft>
                <a:spcPts val="300"/>
              </a:spcAft>
              <a:buSzPct val="70000"/>
              <a:buFont typeface="Arial" pitchFamily="34" charset="0"/>
              <a:buChar char="►"/>
              <a:defRPr sz="999">
                <a:solidFill>
                  <a:schemeClr val="accent1"/>
                </a:solidFill>
              </a:defRPr>
            </a:lvl5pPr>
            <a:lvl6pPr marL="431784" indent="-143928">
              <a:lnSpc>
                <a:spcPct val="100000"/>
              </a:lnSpc>
              <a:spcBef>
                <a:spcPts val="300"/>
              </a:spcBef>
              <a:spcAft>
                <a:spcPts val="300"/>
              </a:spcAft>
              <a:buClrTx/>
              <a:buSzPct val="70000"/>
              <a:buFont typeface="Arial" pitchFamily="34" charset="0"/>
              <a:buChar char="►"/>
              <a:defRPr sz="999">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endParaRPr lang="en-US" dirty="0"/>
          </a:p>
        </p:txBody>
      </p:sp>
      <p:grpSp>
        <p:nvGrpSpPr>
          <p:cNvPr id="7" name="Group 33"/>
          <p:cNvGrpSpPr>
            <a:grpSpLocks noChangeAspect="1"/>
          </p:cNvGrpSpPr>
          <p:nvPr/>
        </p:nvGrpSpPr>
        <p:grpSpPr bwMode="auto">
          <a:xfrm>
            <a:off x="9550189" y="323850"/>
            <a:ext cx="2157876" cy="914400"/>
            <a:chOff x="6019" y="204"/>
            <a:chExt cx="1360" cy="576"/>
          </a:xfrm>
        </p:grpSpPr>
        <p:sp>
          <p:nvSpPr>
            <p:cNvPr id="9" name="AutoShape 32"/>
            <p:cNvSpPr>
              <a:spLocks noChangeAspect="1" noChangeArrowheads="1" noTextEdit="1"/>
            </p:cNvSpPr>
            <p:nvPr/>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0" name="Rectangle 34"/>
            <p:cNvSpPr>
              <a:spLocks noChangeArrowheads="1"/>
            </p:cNvSpPr>
            <p:nvPr/>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1" name="Freeform 35"/>
            <p:cNvSpPr>
              <a:spLocks/>
            </p:cNvSpPr>
            <p:nvPr/>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2" name="Freeform 36"/>
            <p:cNvSpPr>
              <a:spLocks/>
            </p:cNvSpPr>
            <p:nvPr/>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4" name="Freeform 37"/>
            <p:cNvSpPr>
              <a:spLocks/>
            </p:cNvSpPr>
            <p:nvPr/>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5" name="Freeform 38"/>
            <p:cNvSpPr>
              <a:spLocks/>
            </p:cNvSpPr>
            <p:nvPr/>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6" name="Freeform 39"/>
            <p:cNvSpPr>
              <a:spLocks/>
            </p:cNvSpPr>
            <p:nvPr/>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7" name="Freeform 40"/>
            <p:cNvSpPr>
              <a:spLocks/>
            </p:cNvSpPr>
            <p:nvPr/>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8" name="Freeform 41"/>
            <p:cNvSpPr>
              <a:spLocks/>
            </p:cNvSpPr>
            <p:nvPr/>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9" name="Freeform 42"/>
            <p:cNvSpPr>
              <a:spLocks/>
            </p:cNvSpPr>
            <p:nvPr/>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0" name="Freeform 43"/>
            <p:cNvSpPr>
              <a:spLocks/>
            </p:cNvSpPr>
            <p:nvPr/>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1" name="Freeform 44"/>
            <p:cNvSpPr>
              <a:spLocks/>
            </p:cNvSpPr>
            <p:nvPr/>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2" name="Freeform 45"/>
            <p:cNvSpPr>
              <a:spLocks/>
            </p:cNvSpPr>
            <p:nvPr/>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3" name="Freeform 46"/>
            <p:cNvSpPr>
              <a:spLocks/>
            </p:cNvSpPr>
            <p:nvPr/>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4" name="Freeform 47"/>
            <p:cNvSpPr>
              <a:spLocks/>
            </p:cNvSpPr>
            <p:nvPr/>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5" name="Freeform 48"/>
            <p:cNvSpPr>
              <a:spLocks/>
            </p:cNvSpPr>
            <p:nvPr/>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6" name="Freeform 49"/>
            <p:cNvSpPr>
              <a:spLocks/>
            </p:cNvSpPr>
            <p:nvPr/>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7" name="Freeform 50"/>
            <p:cNvSpPr>
              <a:spLocks/>
            </p:cNvSpPr>
            <p:nvPr/>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8" name="Freeform 51"/>
            <p:cNvSpPr>
              <a:spLocks/>
            </p:cNvSpPr>
            <p:nvPr/>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9" name="Freeform 52"/>
            <p:cNvSpPr>
              <a:spLocks/>
            </p:cNvSpPr>
            <p:nvPr/>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0" name="Freeform 53"/>
            <p:cNvSpPr>
              <a:spLocks/>
            </p:cNvSpPr>
            <p:nvPr/>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1" name="Freeform 54"/>
            <p:cNvSpPr>
              <a:spLocks/>
            </p:cNvSpPr>
            <p:nvPr/>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2" name="Freeform 55"/>
            <p:cNvSpPr>
              <a:spLocks/>
            </p:cNvSpPr>
            <p:nvPr/>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Freeform 56"/>
            <p:cNvSpPr>
              <a:spLocks/>
            </p:cNvSpPr>
            <p:nvPr/>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4" name="Freeform 57"/>
            <p:cNvSpPr>
              <a:spLocks/>
            </p:cNvSpPr>
            <p:nvPr/>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5" name="Freeform 58"/>
            <p:cNvSpPr>
              <a:spLocks/>
            </p:cNvSpPr>
            <p:nvPr/>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6" name="Freeform 59"/>
            <p:cNvSpPr>
              <a:spLocks/>
            </p:cNvSpPr>
            <p:nvPr/>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Tree>
    <p:extLst>
      <p:ext uri="{BB962C8B-B14F-4D97-AF65-F5344CB8AC3E}">
        <p14:creationId xmlns:p14="http://schemas.microsoft.com/office/powerpoint/2010/main" val="44663581"/>
      </p:ext>
    </p:extLst>
  </p:cSld>
  <p:clrMapOvr>
    <a:masterClrMapping/>
  </p:clrMapOvr>
  <p:hf hdr="0" ftr="0" dt="0"/>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Straight Connector 3"/>
          <p:cNvSpPr>
            <a:spLocks noChangeShapeType="1"/>
          </p:cNvSpPr>
          <p:nvPr/>
        </p:nvSpPr>
        <p:spPr bwMode="auto">
          <a:xfrm>
            <a:off x="609600" y="6353175"/>
            <a:ext cx="10972800" cy="0"/>
          </a:xfrm>
          <a:prstGeom prst="line">
            <a:avLst/>
          </a:prstGeom>
          <a:noFill/>
          <a:ln w="9525" cap="flat" cmpd="sng" algn="ctr">
            <a:solidFill>
              <a:schemeClr val="accent2"/>
            </a:solidFill>
            <a:prstDash val="dash"/>
            <a:round/>
            <a:headEnd type="none" w="med" len="med"/>
            <a:tailEnd type="none" w="med" len="med"/>
          </a:ln>
          <a:effectLst/>
        </p:spPr>
        <p:txBody>
          <a:bodyPr/>
          <a:lstStyle/>
          <a:p>
            <a:pPr>
              <a:defRPr/>
            </a:pPr>
            <a:endParaRPr lang="en-US" sz="1800" dirty="0"/>
          </a:p>
        </p:txBody>
      </p:sp>
      <p:sp>
        <p:nvSpPr>
          <p:cNvPr id="5" name="Isosceles Triangle 4"/>
          <p:cNvSpPr>
            <a:spLocks noChangeAspect="1"/>
          </p:cNvSpPr>
          <p:nvPr/>
        </p:nvSpPr>
        <p:spPr>
          <a:xfrm rot="5400000">
            <a:off x="590550" y="6447367"/>
            <a:ext cx="190500" cy="160867"/>
          </a:xfrm>
          <a:prstGeom prst="triangle">
            <a:avLst>
              <a:gd name="adj" fmla="val 50000"/>
            </a:avLst>
          </a:prstGeom>
          <a:solidFill>
            <a:schemeClr val="accent2"/>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sz="1800" dirty="0"/>
          </a:p>
        </p:txBody>
      </p:sp>
      <p:sp>
        <p:nvSpPr>
          <p:cNvPr id="6" name="Straight Connector 5"/>
          <p:cNvSpPr>
            <a:spLocks noChangeShapeType="1"/>
          </p:cNvSpPr>
          <p:nvPr/>
        </p:nvSpPr>
        <p:spPr bwMode="auto">
          <a:xfrm rot="5400000">
            <a:off x="5816071" y="3201988"/>
            <a:ext cx="5851525" cy="0"/>
          </a:xfrm>
          <a:prstGeom prst="line">
            <a:avLst/>
          </a:prstGeom>
          <a:noFill/>
          <a:ln w="9525" cap="flat" cmpd="sng" algn="ctr">
            <a:solidFill>
              <a:schemeClr val="accent2"/>
            </a:solidFill>
            <a:prstDash val="dash"/>
            <a:round/>
            <a:headEnd type="none" w="med" len="med"/>
            <a:tailEnd type="none" w="med" len="med"/>
          </a:ln>
          <a:effectLst/>
        </p:spPr>
        <p:txBody>
          <a:bodyPr/>
          <a:lstStyle/>
          <a:p>
            <a:pPr>
              <a:defRPr/>
            </a:pPr>
            <a:endParaRPr lang="en-US" sz="1800" dirty="0"/>
          </a:p>
        </p:txBody>
      </p:sp>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8534401" y="6356351"/>
            <a:ext cx="3052233" cy="365125"/>
          </a:xfrm>
          <a:prstGeom prst="rect">
            <a:avLst/>
          </a:prstGeom>
        </p:spPr>
        <p:txBody>
          <a:bodyPr/>
          <a:lstStyle>
            <a:lvl1pPr>
              <a:defRPr/>
            </a:lvl1pPr>
          </a:lstStyle>
          <a:p>
            <a:pPr>
              <a:defRPr/>
            </a:pPr>
            <a:fld id="{F271F4F2-04B2-4CEB-BC0C-4DEC0B8C40FE}" type="datetimeFigureOut">
              <a:rPr lang="en-US"/>
              <a:pPr>
                <a:defRPr/>
              </a:pPr>
              <a:t>4/7/2019</a:t>
            </a:fld>
            <a:endParaRPr lang="en-US" dirty="0"/>
          </a:p>
        </p:txBody>
      </p:sp>
      <p:sp>
        <p:nvSpPr>
          <p:cNvPr id="8" name="Footer Placeholder 4"/>
          <p:cNvSpPr>
            <a:spLocks noGrp="1"/>
          </p:cNvSpPr>
          <p:nvPr>
            <p:ph type="ftr" sz="quarter" idx="11"/>
          </p:nvPr>
        </p:nvSpPr>
        <p:spPr>
          <a:xfrm>
            <a:off x="3865033" y="6356351"/>
            <a:ext cx="4673600" cy="365125"/>
          </a:xfrm>
          <a:prstGeom prst="rect">
            <a:avLst/>
          </a:prstGeom>
        </p:spPr>
        <p:txBody>
          <a:bodyPr/>
          <a:lstStyle>
            <a:lvl1pPr>
              <a:defRPr/>
            </a:lvl1pPr>
          </a:lstStyle>
          <a:p>
            <a:pPr>
              <a:defRPr/>
            </a:pPr>
            <a:endParaRPr lang="en-US" dirty="0"/>
          </a:p>
        </p:txBody>
      </p:sp>
      <p:sp>
        <p:nvSpPr>
          <p:cNvPr id="9" name="Slide Number Placeholder 5"/>
          <p:cNvSpPr>
            <a:spLocks noGrp="1"/>
          </p:cNvSpPr>
          <p:nvPr>
            <p:ph type="sldNum" sz="quarter" idx="12"/>
          </p:nvPr>
        </p:nvSpPr>
        <p:spPr/>
        <p:txBody>
          <a:bodyPr/>
          <a:lstStyle>
            <a:lvl1pPr>
              <a:defRPr/>
            </a:lvl1pPr>
          </a:lstStyle>
          <a:p>
            <a:pPr>
              <a:defRPr/>
            </a:pPr>
            <a:fld id="{A9ADC3D1-AC4E-4639-B314-35E87B82A791}" type="slidenum">
              <a:rPr lang="en-US"/>
              <a:pPr>
                <a:defRPr/>
              </a:pPr>
              <a:t>‹#›</a:t>
            </a:fld>
            <a:endParaRPr lang="en-US" dirty="0"/>
          </a:p>
        </p:txBody>
      </p:sp>
    </p:spTree>
    <p:extLst>
      <p:ext uri="{BB962C8B-B14F-4D97-AF65-F5344CB8AC3E}">
        <p14:creationId xmlns:p14="http://schemas.microsoft.com/office/powerpoint/2010/main" val="2699665818"/>
      </p:ext>
    </p:extLst>
  </p:cSld>
  <p:clrMapOvr>
    <a:masterClrMapping/>
  </p:clrMapOvr>
  <p:hf hdr="0" ftr="0" dt="0"/>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Three columns + Navigation" preserve="1">
  <p:cSld name="Three columns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1"/>
            </p:custDataLst>
          </p:nvPr>
        </p:nvSpPr>
        <p:spPr>
          <a:xfrm>
            <a:off x="0" y="-1"/>
            <a:ext cx="12192000" cy="1440000"/>
          </a:xfrm>
        </p:spPr>
        <p:txBody>
          <a:bodyPr/>
          <a:lstStyle/>
          <a:p>
            <a:r>
              <a:rPr lang="en-US"/>
              <a:t>Click to edit Master title style</a:t>
            </a:r>
            <a:endParaRPr lang="en-US" dirty="0"/>
          </a:p>
        </p:txBody>
      </p:sp>
      <p:sp>
        <p:nvSpPr>
          <p:cNvPr id="3" name="cdtContent Placeholder 2 Id3"/>
          <p:cNvSpPr>
            <a:spLocks noGrp="1"/>
          </p:cNvSpPr>
          <p:nvPr>
            <p:ph idx="1"/>
            <p:custDataLst>
              <p:tags r:id="rId2"/>
            </p:custDataLst>
          </p:nvPr>
        </p:nvSpPr>
        <p:spPr>
          <a:xfrm>
            <a:off x="626736" y="1440000"/>
            <a:ext cx="2590651" cy="475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dtContent Placeholder 12 Id13"/>
          <p:cNvSpPr>
            <a:spLocks noGrp="1"/>
          </p:cNvSpPr>
          <p:nvPr>
            <p:ph sz="quarter" idx="13"/>
            <p:custDataLst>
              <p:tags r:id="rId3"/>
            </p:custDataLst>
          </p:nvPr>
        </p:nvSpPr>
        <p:spPr>
          <a:xfrm>
            <a:off x="3360650" y="1440000"/>
            <a:ext cx="2735350" cy="475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dtContent Placeholder 11 Id12"/>
          <p:cNvSpPr>
            <a:spLocks noGrp="1"/>
          </p:cNvSpPr>
          <p:nvPr>
            <p:ph sz="quarter" idx="14"/>
            <p:custDataLst>
              <p:tags r:id="rId4"/>
            </p:custDataLst>
          </p:nvPr>
        </p:nvSpPr>
        <p:spPr>
          <a:xfrm>
            <a:off x="6240388" y="1440000"/>
            <a:ext cx="2591038" cy="475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cdtTextplatzhalter 13 Id7"/>
          <p:cNvSpPr>
            <a:spLocks noGrp="1"/>
          </p:cNvSpPr>
          <p:nvPr>
            <p:ph type="body" sz="quarter" idx="15" hasCustomPrompt="1"/>
            <p:custDataLst>
              <p:tags r:id="rId5"/>
            </p:custDataLst>
          </p:nvPr>
        </p:nvSpPr>
        <p:spPr>
          <a:xfrm>
            <a:off x="10414328" y="1440000"/>
            <a:ext cx="1295324" cy="4752000"/>
          </a:xfrm>
        </p:spPr>
        <p:txBody>
          <a:bodyPr/>
          <a:lstStyle>
            <a:lvl1pPr marL="143928" indent="-143928">
              <a:lnSpc>
                <a:spcPct val="100000"/>
              </a:lnSpc>
              <a:spcBef>
                <a:spcPts val="400"/>
              </a:spcBef>
              <a:spcAft>
                <a:spcPts val="400"/>
              </a:spcAft>
              <a:buSzPct val="70000"/>
              <a:buFont typeface="Arial" pitchFamily="34" charset="0"/>
              <a:buChar char="►"/>
              <a:defRPr sz="1199">
                <a:solidFill>
                  <a:srgbClr val="879BAA"/>
                </a:solidFill>
              </a:defRPr>
            </a:lvl1pPr>
            <a:lvl2pPr marL="143928" indent="-143928">
              <a:lnSpc>
                <a:spcPct val="100000"/>
              </a:lnSpc>
              <a:spcBef>
                <a:spcPts val="400"/>
              </a:spcBef>
              <a:spcAft>
                <a:spcPts val="400"/>
              </a:spcAft>
              <a:buClrTx/>
              <a:buSzPct val="70000"/>
              <a:buFont typeface="Arial" pitchFamily="34" charset="0"/>
              <a:buChar char="►"/>
              <a:defRPr sz="1199">
                <a:solidFill>
                  <a:srgbClr val="641946"/>
                </a:solidFill>
              </a:defRPr>
            </a:lvl2pPr>
            <a:lvl3pPr marL="287856" indent="-143928">
              <a:lnSpc>
                <a:spcPct val="100000"/>
              </a:lnSpc>
              <a:spcBef>
                <a:spcPts val="300"/>
              </a:spcBef>
              <a:spcAft>
                <a:spcPts val="300"/>
              </a:spcAft>
              <a:buSzPct val="70000"/>
              <a:buFont typeface="Arial" pitchFamily="34" charset="0"/>
              <a:buChar char="►"/>
              <a:defRPr sz="999">
                <a:solidFill>
                  <a:srgbClr val="879BAA"/>
                </a:solidFill>
              </a:defRPr>
            </a:lvl3pPr>
            <a:lvl4pPr marL="287856" indent="-143928">
              <a:lnSpc>
                <a:spcPct val="100000"/>
              </a:lnSpc>
              <a:spcBef>
                <a:spcPts val="300"/>
              </a:spcBef>
              <a:spcAft>
                <a:spcPts val="300"/>
              </a:spcAft>
              <a:buClrTx/>
              <a:buSzPct val="70000"/>
              <a:buFont typeface="Arial" pitchFamily="34" charset="0"/>
              <a:buChar char="►"/>
              <a:defRPr sz="999">
                <a:solidFill>
                  <a:srgbClr val="641946"/>
                </a:solidFill>
              </a:defRPr>
            </a:lvl4pPr>
            <a:lvl5pPr marL="431784" indent="-143928">
              <a:lnSpc>
                <a:spcPct val="100000"/>
              </a:lnSpc>
              <a:spcBef>
                <a:spcPts val="300"/>
              </a:spcBef>
              <a:spcAft>
                <a:spcPts val="300"/>
              </a:spcAft>
              <a:buSzPct val="70000"/>
              <a:buFont typeface="Arial" pitchFamily="34" charset="0"/>
              <a:buChar char="►"/>
              <a:defRPr sz="999">
                <a:solidFill>
                  <a:schemeClr val="accent1"/>
                </a:solidFill>
              </a:defRPr>
            </a:lvl5pPr>
            <a:lvl6pPr marL="431784" indent="-143928">
              <a:lnSpc>
                <a:spcPct val="100000"/>
              </a:lnSpc>
              <a:spcBef>
                <a:spcPts val="300"/>
              </a:spcBef>
              <a:spcAft>
                <a:spcPts val="300"/>
              </a:spcAft>
              <a:buClrTx/>
              <a:buSzPct val="70000"/>
              <a:buFont typeface="Arial" pitchFamily="34" charset="0"/>
              <a:buChar char="►"/>
              <a:defRPr sz="999">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endParaRPr lang="en-US" dirty="0"/>
          </a:p>
        </p:txBody>
      </p:sp>
      <p:grpSp>
        <p:nvGrpSpPr>
          <p:cNvPr id="8" name="Group 33"/>
          <p:cNvGrpSpPr>
            <a:grpSpLocks noChangeAspect="1"/>
          </p:cNvGrpSpPr>
          <p:nvPr/>
        </p:nvGrpSpPr>
        <p:grpSpPr bwMode="auto">
          <a:xfrm>
            <a:off x="9550189" y="323850"/>
            <a:ext cx="2157876" cy="914400"/>
            <a:chOff x="6019" y="204"/>
            <a:chExt cx="1360" cy="576"/>
          </a:xfrm>
        </p:grpSpPr>
        <p:sp>
          <p:nvSpPr>
            <p:cNvPr id="10" name="AutoShape 32"/>
            <p:cNvSpPr>
              <a:spLocks noChangeAspect="1" noChangeArrowheads="1" noTextEdit="1"/>
            </p:cNvSpPr>
            <p:nvPr/>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1" name="Rectangle 34"/>
            <p:cNvSpPr>
              <a:spLocks noChangeArrowheads="1"/>
            </p:cNvSpPr>
            <p:nvPr/>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4" name="Freeform 35"/>
            <p:cNvSpPr>
              <a:spLocks/>
            </p:cNvSpPr>
            <p:nvPr/>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5" name="Freeform 36"/>
            <p:cNvSpPr>
              <a:spLocks/>
            </p:cNvSpPr>
            <p:nvPr/>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6" name="Freeform 37"/>
            <p:cNvSpPr>
              <a:spLocks/>
            </p:cNvSpPr>
            <p:nvPr/>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7" name="Freeform 38"/>
            <p:cNvSpPr>
              <a:spLocks/>
            </p:cNvSpPr>
            <p:nvPr/>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8" name="Freeform 39"/>
            <p:cNvSpPr>
              <a:spLocks/>
            </p:cNvSpPr>
            <p:nvPr/>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9" name="Freeform 40"/>
            <p:cNvSpPr>
              <a:spLocks/>
            </p:cNvSpPr>
            <p:nvPr/>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0" name="Freeform 41"/>
            <p:cNvSpPr>
              <a:spLocks/>
            </p:cNvSpPr>
            <p:nvPr/>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1" name="Freeform 42"/>
            <p:cNvSpPr>
              <a:spLocks/>
            </p:cNvSpPr>
            <p:nvPr/>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2" name="Freeform 43"/>
            <p:cNvSpPr>
              <a:spLocks/>
            </p:cNvSpPr>
            <p:nvPr/>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3" name="Freeform 44"/>
            <p:cNvSpPr>
              <a:spLocks/>
            </p:cNvSpPr>
            <p:nvPr/>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4" name="Freeform 45"/>
            <p:cNvSpPr>
              <a:spLocks/>
            </p:cNvSpPr>
            <p:nvPr/>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5" name="Freeform 46"/>
            <p:cNvSpPr>
              <a:spLocks/>
            </p:cNvSpPr>
            <p:nvPr/>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6" name="Freeform 47"/>
            <p:cNvSpPr>
              <a:spLocks/>
            </p:cNvSpPr>
            <p:nvPr/>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7" name="Freeform 48"/>
            <p:cNvSpPr>
              <a:spLocks/>
            </p:cNvSpPr>
            <p:nvPr/>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8" name="Freeform 49"/>
            <p:cNvSpPr>
              <a:spLocks/>
            </p:cNvSpPr>
            <p:nvPr/>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9" name="Freeform 50"/>
            <p:cNvSpPr>
              <a:spLocks/>
            </p:cNvSpPr>
            <p:nvPr/>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0" name="Freeform 51"/>
            <p:cNvSpPr>
              <a:spLocks/>
            </p:cNvSpPr>
            <p:nvPr/>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1" name="Freeform 52"/>
            <p:cNvSpPr>
              <a:spLocks/>
            </p:cNvSpPr>
            <p:nvPr/>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2" name="Freeform 53"/>
            <p:cNvSpPr>
              <a:spLocks/>
            </p:cNvSpPr>
            <p:nvPr/>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Freeform 54"/>
            <p:cNvSpPr>
              <a:spLocks/>
            </p:cNvSpPr>
            <p:nvPr/>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4" name="Freeform 55"/>
            <p:cNvSpPr>
              <a:spLocks/>
            </p:cNvSpPr>
            <p:nvPr/>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5" name="Freeform 56"/>
            <p:cNvSpPr>
              <a:spLocks/>
            </p:cNvSpPr>
            <p:nvPr/>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6" name="Freeform 57"/>
            <p:cNvSpPr>
              <a:spLocks/>
            </p:cNvSpPr>
            <p:nvPr/>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7" name="Freeform 58"/>
            <p:cNvSpPr>
              <a:spLocks/>
            </p:cNvSpPr>
            <p:nvPr/>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8" name="Freeform 59"/>
            <p:cNvSpPr>
              <a:spLocks/>
            </p:cNvSpPr>
            <p:nvPr/>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Tree>
    <p:extLst>
      <p:ext uri="{BB962C8B-B14F-4D97-AF65-F5344CB8AC3E}">
        <p14:creationId xmlns:p14="http://schemas.microsoft.com/office/powerpoint/2010/main" val="1287370147"/>
      </p:ext>
    </p:extLst>
  </p:cSld>
  <p:clrMapOvr>
    <a:masterClrMapping/>
  </p:clrMapOvr>
  <p:hf hdr="0" ftr="0" dt="0"/>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Two rows + Navigation" preserve="1">
  <p:cSld name="Two rows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1"/>
            </p:custDataLst>
          </p:nvPr>
        </p:nvSpPr>
        <p:spPr>
          <a:xfrm>
            <a:off x="0" y="-1"/>
            <a:ext cx="12192000" cy="1440000"/>
          </a:xfrm>
        </p:spPr>
        <p:txBody>
          <a:bodyPr/>
          <a:lstStyle/>
          <a:p>
            <a:r>
              <a:rPr lang="en-US"/>
              <a:t>Click to edit Master title style</a:t>
            </a:r>
            <a:endParaRPr lang="en-US" dirty="0"/>
          </a:p>
        </p:txBody>
      </p:sp>
      <p:sp>
        <p:nvSpPr>
          <p:cNvPr id="3" name="cdtContent Placeholder 2 Id3"/>
          <p:cNvSpPr>
            <a:spLocks noGrp="1"/>
          </p:cNvSpPr>
          <p:nvPr>
            <p:ph idx="1"/>
            <p:custDataLst>
              <p:tags r:id="rId2"/>
            </p:custDataLst>
          </p:nvPr>
        </p:nvSpPr>
        <p:spPr>
          <a:xfrm>
            <a:off x="626736" y="1440000"/>
            <a:ext cx="8204689" cy="2304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dtContent Placeholder 12 Id13"/>
          <p:cNvSpPr>
            <a:spLocks noGrp="1"/>
          </p:cNvSpPr>
          <p:nvPr>
            <p:ph sz="quarter" idx="13"/>
            <p:custDataLst>
              <p:tags r:id="rId3"/>
            </p:custDataLst>
          </p:nvPr>
        </p:nvSpPr>
        <p:spPr>
          <a:xfrm>
            <a:off x="626736" y="3888000"/>
            <a:ext cx="8204689" cy="2304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cdtTextplatzhalter 13 Id6"/>
          <p:cNvSpPr>
            <a:spLocks noGrp="1"/>
          </p:cNvSpPr>
          <p:nvPr>
            <p:ph type="body" sz="quarter" idx="14" hasCustomPrompt="1"/>
            <p:custDataLst>
              <p:tags r:id="rId4"/>
            </p:custDataLst>
          </p:nvPr>
        </p:nvSpPr>
        <p:spPr>
          <a:xfrm>
            <a:off x="10414328" y="1440000"/>
            <a:ext cx="1295324" cy="4752000"/>
          </a:xfrm>
        </p:spPr>
        <p:txBody>
          <a:bodyPr/>
          <a:lstStyle>
            <a:lvl1pPr marL="143928" indent="-143928">
              <a:lnSpc>
                <a:spcPct val="100000"/>
              </a:lnSpc>
              <a:spcBef>
                <a:spcPts val="400"/>
              </a:spcBef>
              <a:spcAft>
                <a:spcPts val="400"/>
              </a:spcAft>
              <a:buSzPct val="70000"/>
              <a:buFont typeface="Arial" pitchFamily="34" charset="0"/>
              <a:buChar char="►"/>
              <a:defRPr sz="1199">
                <a:solidFill>
                  <a:srgbClr val="879BAA"/>
                </a:solidFill>
              </a:defRPr>
            </a:lvl1pPr>
            <a:lvl2pPr marL="143928" indent="-143928">
              <a:lnSpc>
                <a:spcPct val="100000"/>
              </a:lnSpc>
              <a:spcBef>
                <a:spcPts val="400"/>
              </a:spcBef>
              <a:spcAft>
                <a:spcPts val="400"/>
              </a:spcAft>
              <a:buClrTx/>
              <a:buSzPct val="70000"/>
              <a:buFont typeface="Arial" pitchFamily="34" charset="0"/>
              <a:buChar char="►"/>
              <a:defRPr sz="1199">
                <a:solidFill>
                  <a:srgbClr val="641946"/>
                </a:solidFill>
              </a:defRPr>
            </a:lvl2pPr>
            <a:lvl3pPr marL="287856" indent="-143928">
              <a:lnSpc>
                <a:spcPct val="100000"/>
              </a:lnSpc>
              <a:spcBef>
                <a:spcPts val="300"/>
              </a:spcBef>
              <a:spcAft>
                <a:spcPts val="300"/>
              </a:spcAft>
              <a:buSzPct val="70000"/>
              <a:buFont typeface="Arial" pitchFamily="34" charset="0"/>
              <a:buChar char="►"/>
              <a:defRPr sz="999">
                <a:solidFill>
                  <a:srgbClr val="879BAA"/>
                </a:solidFill>
              </a:defRPr>
            </a:lvl3pPr>
            <a:lvl4pPr marL="287856" indent="-143928">
              <a:lnSpc>
                <a:spcPct val="100000"/>
              </a:lnSpc>
              <a:spcBef>
                <a:spcPts val="300"/>
              </a:spcBef>
              <a:spcAft>
                <a:spcPts val="300"/>
              </a:spcAft>
              <a:buClrTx/>
              <a:buSzPct val="70000"/>
              <a:buFont typeface="Arial" pitchFamily="34" charset="0"/>
              <a:buChar char="►"/>
              <a:defRPr sz="999">
                <a:solidFill>
                  <a:srgbClr val="641946"/>
                </a:solidFill>
              </a:defRPr>
            </a:lvl4pPr>
            <a:lvl5pPr marL="431784" indent="-143928">
              <a:lnSpc>
                <a:spcPct val="100000"/>
              </a:lnSpc>
              <a:spcBef>
                <a:spcPts val="300"/>
              </a:spcBef>
              <a:spcAft>
                <a:spcPts val="300"/>
              </a:spcAft>
              <a:buSzPct val="70000"/>
              <a:buFont typeface="Arial" pitchFamily="34" charset="0"/>
              <a:buChar char="►"/>
              <a:defRPr sz="999">
                <a:solidFill>
                  <a:schemeClr val="accent1"/>
                </a:solidFill>
              </a:defRPr>
            </a:lvl5pPr>
            <a:lvl6pPr marL="431784" indent="-143928">
              <a:lnSpc>
                <a:spcPct val="100000"/>
              </a:lnSpc>
              <a:spcBef>
                <a:spcPts val="300"/>
              </a:spcBef>
              <a:spcAft>
                <a:spcPts val="300"/>
              </a:spcAft>
              <a:buClrTx/>
              <a:buSzPct val="70000"/>
              <a:buFont typeface="Arial" pitchFamily="34" charset="0"/>
              <a:buChar char="►"/>
              <a:defRPr sz="999">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endParaRPr lang="en-US" dirty="0"/>
          </a:p>
        </p:txBody>
      </p:sp>
      <p:grpSp>
        <p:nvGrpSpPr>
          <p:cNvPr id="7" name="Group 33"/>
          <p:cNvGrpSpPr>
            <a:grpSpLocks noChangeAspect="1"/>
          </p:cNvGrpSpPr>
          <p:nvPr/>
        </p:nvGrpSpPr>
        <p:grpSpPr bwMode="auto">
          <a:xfrm>
            <a:off x="9550189" y="323850"/>
            <a:ext cx="2157876" cy="914400"/>
            <a:chOff x="6019" y="204"/>
            <a:chExt cx="1360" cy="576"/>
          </a:xfrm>
        </p:grpSpPr>
        <p:sp>
          <p:nvSpPr>
            <p:cNvPr id="9" name="AutoShape 32"/>
            <p:cNvSpPr>
              <a:spLocks noChangeAspect="1" noChangeArrowheads="1" noTextEdit="1"/>
            </p:cNvSpPr>
            <p:nvPr/>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0" name="Rectangle 34"/>
            <p:cNvSpPr>
              <a:spLocks noChangeArrowheads="1"/>
            </p:cNvSpPr>
            <p:nvPr/>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1" name="Freeform 35"/>
            <p:cNvSpPr>
              <a:spLocks/>
            </p:cNvSpPr>
            <p:nvPr/>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2" name="Freeform 36"/>
            <p:cNvSpPr>
              <a:spLocks/>
            </p:cNvSpPr>
            <p:nvPr/>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4" name="Freeform 37"/>
            <p:cNvSpPr>
              <a:spLocks/>
            </p:cNvSpPr>
            <p:nvPr/>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5" name="Freeform 38"/>
            <p:cNvSpPr>
              <a:spLocks/>
            </p:cNvSpPr>
            <p:nvPr/>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6" name="Freeform 39"/>
            <p:cNvSpPr>
              <a:spLocks/>
            </p:cNvSpPr>
            <p:nvPr/>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7" name="Freeform 40"/>
            <p:cNvSpPr>
              <a:spLocks/>
            </p:cNvSpPr>
            <p:nvPr/>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8" name="Freeform 41"/>
            <p:cNvSpPr>
              <a:spLocks/>
            </p:cNvSpPr>
            <p:nvPr/>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9" name="Freeform 42"/>
            <p:cNvSpPr>
              <a:spLocks/>
            </p:cNvSpPr>
            <p:nvPr/>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0" name="Freeform 43"/>
            <p:cNvSpPr>
              <a:spLocks/>
            </p:cNvSpPr>
            <p:nvPr/>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1" name="Freeform 44"/>
            <p:cNvSpPr>
              <a:spLocks/>
            </p:cNvSpPr>
            <p:nvPr/>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2" name="Freeform 45"/>
            <p:cNvSpPr>
              <a:spLocks/>
            </p:cNvSpPr>
            <p:nvPr/>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3" name="Freeform 46"/>
            <p:cNvSpPr>
              <a:spLocks/>
            </p:cNvSpPr>
            <p:nvPr/>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4" name="Freeform 47"/>
            <p:cNvSpPr>
              <a:spLocks/>
            </p:cNvSpPr>
            <p:nvPr/>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5" name="Freeform 48"/>
            <p:cNvSpPr>
              <a:spLocks/>
            </p:cNvSpPr>
            <p:nvPr/>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6" name="Freeform 49"/>
            <p:cNvSpPr>
              <a:spLocks/>
            </p:cNvSpPr>
            <p:nvPr/>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7" name="Freeform 50"/>
            <p:cNvSpPr>
              <a:spLocks/>
            </p:cNvSpPr>
            <p:nvPr/>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8" name="Freeform 51"/>
            <p:cNvSpPr>
              <a:spLocks/>
            </p:cNvSpPr>
            <p:nvPr/>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9" name="Freeform 52"/>
            <p:cNvSpPr>
              <a:spLocks/>
            </p:cNvSpPr>
            <p:nvPr/>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0" name="Freeform 53"/>
            <p:cNvSpPr>
              <a:spLocks/>
            </p:cNvSpPr>
            <p:nvPr/>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1" name="Freeform 54"/>
            <p:cNvSpPr>
              <a:spLocks/>
            </p:cNvSpPr>
            <p:nvPr/>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2" name="Freeform 55"/>
            <p:cNvSpPr>
              <a:spLocks/>
            </p:cNvSpPr>
            <p:nvPr/>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Freeform 56"/>
            <p:cNvSpPr>
              <a:spLocks/>
            </p:cNvSpPr>
            <p:nvPr/>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4" name="Freeform 57"/>
            <p:cNvSpPr>
              <a:spLocks/>
            </p:cNvSpPr>
            <p:nvPr/>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5" name="Freeform 58"/>
            <p:cNvSpPr>
              <a:spLocks/>
            </p:cNvSpPr>
            <p:nvPr/>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6" name="Freeform 59"/>
            <p:cNvSpPr>
              <a:spLocks/>
            </p:cNvSpPr>
            <p:nvPr/>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Tree>
    <p:extLst>
      <p:ext uri="{BB962C8B-B14F-4D97-AF65-F5344CB8AC3E}">
        <p14:creationId xmlns:p14="http://schemas.microsoft.com/office/powerpoint/2010/main" val="756966704"/>
      </p:ext>
    </p:extLst>
  </p:cSld>
  <p:clrMapOvr>
    <a:masterClrMapping/>
  </p:clrMapOvr>
  <p:hf hdr="0" ftr="0" dt="0"/>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Four objects + Navigation" preserve="1">
  <p:cSld name="Four objects + Navigation">
    <p:spTree>
      <p:nvGrpSpPr>
        <p:cNvPr id="1" name=""/>
        <p:cNvGrpSpPr/>
        <p:nvPr/>
      </p:nvGrpSpPr>
      <p:grpSpPr>
        <a:xfrm>
          <a:off x="0" y="0"/>
          <a:ext cx="0" cy="0"/>
          <a:chOff x="0" y="0"/>
          <a:chExt cx="0" cy="0"/>
        </a:xfrm>
      </p:grpSpPr>
      <p:sp>
        <p:nvSpPr>
          <p:cNvPr id="2" name="cdtTitle 1 Id2"/>
          <p:cNvSpPr>
            <a:spLocks noGrp="1"/>
          </p:cNvSpPr>
          <p:nvPr>
            <p:ph type="title"/>
            <p:custDataLst>
              <p:tags r:id="rId1"/>
            </p:custDataLst>
          </p:nvPr>
        </p:nvSpPr>
        <p:spPr>
          <a:xfrm>
            <a:off x="0" y="-1"/>
            <a:ext cx="12192000" cy="1440000"/>
          </a:xfrm>
        </p:spPr>
        <p:txBody>
          <a:bodyPr/>
          <a:lstStyle/>
          <a:p>
            <a:r>
              <a:rPr lang="en-US"/>
              <a:t>Click to edit Master title style</a:t>
            </a:r>
            <a:endParaRPr lang="en-US" dirty="0"/>
          </a:p>
        </p:txBody>
      </p:sp>
      <p:sp>
        <p:nvSpPr>
          <p:cNvPr id="3" name="cdtContent Placeholder 2 Id3"/>
          <p:cNvSpPr>
            <a:spLocks noGrp="1"/>
          </p:cNvSpPr>
          <p:nvPr>
            <p:ph idx="1"/>
            <p:custDataLst>
              <p:tags r:id="rId2"/>
            </p:custDataLst>
          </p:nvPr>
        </p:nvSpPr>
        <p:spPr>
          <a:xfrm>
            <a:off x="626737" y="1440000"/>
            <a:ext cx="4029901" cy="2304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dtContent Placeholder 12 Id13"/>
          <p:cNvSpPr>
            <a:spLocks noGrp="1"/>
          </p:cNvSpPr>
          <p:nvPr>
            <p:ph sz="quarter" idx="13"/>
            <p:custDataLst>
              <p:tags r:id="rId3"/>
            </p:custDataLst>
          </p:nvPr>
        </p:nvSpPr>
        <p:spPr>
          <a:xfrm>
            <a:off x="4801523" y="1440000"/>
            <a:ext cx="4029901" cy="2304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dtContent Placeholder 11 Id12"/>
          <p:cNvSpPr>
            <a:spLocks noGrp="1"/>
          </p:cNvSpPr>
          <p:nvPr>
            <p:ph sz="quarter" idx="14"/>
            <p:custDataLst>
              <p:tags r:id="rId4"/>
            </p:custDataLst>
          </p:nvPr>
        </p:nvSpPr>
        <p:spPr>
          <a:xfrm>
            <a:off x="626737" y="3888000"/>
            <a:ext cx="4029901" cy="2304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dtContent Placeholder 14 Id15"/>
          <p:cNvSpPr>
            <a:spLocks noGrp="1"/>
          </p:cNvSpPr>
          <p:nvPr>
            <p:ph sz="quarter" idx="15"/>
            <p:custDataLst>
              <p:tags r:id="rId5"/>
            </p:custDataLst>
          </p:nvPr>
        </p:nvSpPr>
        <p:spPr>
          <a:xfrm>
            <a:off x="4801524" y="3888000"/>
            <a:ext cx="4029901" cy="2304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dtTextplatzhalter 13 Id10"/>
          <p:cNvSpPr>
            <a:spLocks noGrp="1"/>
          </p:cNvSpPr>
          <p:nvPr>
            <p:ph type="body" sz="quarter" idx="16" hasCustomPrompt="1"/>
            <p:custDataLst>
              <p:tags r:id="rId6"/>
            </p:custDataLst>
          </p:nvPr>
        </p:nvSpPr>
        <p:spPr>
          <a:xfrm>
            <a:off x="10414328" y="1440000"/>
            <a:ext cx="1295324" cy="4752000"/>
          </a:xfrm>
        </p:spPr>
        <p:txBody>
          <a:bodyPr/>
          <a:lstStyle>
            <a:lvl1pPr marL="143928" indent="-143928">
              <a:lnSpc>
                <a:spcPct val="100000"/>
              </a:lnSpc>
              <a:spcBef>
                <a:spcPts val="400"/>
              </a:spcBef>
              <a:spcAft>
                <a:spcPts val="400"/>
              </a:spcAft>
              <a:buSzPct val="70000"/>
              <a:buFont typeface="Arial" pitchFamily="34" charset="0"/>
              <a:buChar char="►"/>
              <a:defRPr sz="1199">
                <a:solidFill>
                  <a:srgbClr val="879BAA"/>
                </a:solidFill>
              </a:defRPr>
            </a:lvl1pPr>
            <a:lvl2pPr marL="143928" indent="-143928">
              <a:lnSpc>
                <a:spcPct val="100000"/>
              </a:lnSpc>
              <a:spcBef>
                <a:spcPts val="400"/>
              </a:spcBef>
              <a:spcAft>
                <a:spcPts val="400"/>
              </a:spcAft>
              <a:buClrTx/>
              <a:buSzPct val="70000"/>
              <a:buFont typeface="Arial" pitchFamily="34" charset="0"/>
              <a:buChar char="►"/>
              <a:defRPr sz="1199">
                <a:solidFill>
                  <a:srgbClr val="641946"/>
                </a:solidFill>
              </a:defRPr>
            </a:lvl2pPr>
            <a:lvl3pPr marL="287856" indent="-143928">
              <a:lnSpc>
                <a:spcPct val="100000"/>
              </a:lnSpc>
              <a:spcBef>
                <a:spcPts val="300"/>
              </a:spcBef>
              <a:spcAft>
                <a:spcPts val="300"/>
              </a:spcAft>
              <a:buSzPct val="70000"/>
              <a:buFont typeface="Arial" pitchFamily="34" charset="0"/>
              <a:buChar char="►"/>
              <a:defRPr sz="999">
                <a:solidFill>
                  <a:srgbClr val="879BAA"/>
                </a:solidFill>
              </a:defRPr>
            </a:lvl3pPr>
            <a:lvl4pPr marL="287856" indent="-143928">
              <a:lnSpc>
                <a:spcPct val="100000"/>
              </a:lnSpc>
              <a:spcBef>
                <a:spcPts val="300"/>
              </a:spcBef>
              <a:spcAft>
                <a:spcPts val="300"/>
              </a:spcAft>
              <a:buClrTx/>
              <a:buSzPct val="70000"/>
              <a:buFont typeface="Arial" pitchFamily="34" charset="0"/>
              <a:buChar char="►"/>
              <a:defRPr sz="999">
                <a:solidFill>
                  <a:srgbClr val="641946"/>
                </a:solidFill>
              </a:defRPr>
            </a:lvl4pPr>
            <a:lvl5pPr marL="431784" indent="-143928">
              <a:lnSpc>
                <a:spcPct val="100000"/>
              </a:lnSpc>
              <a:spcBef>
                <a:spcPts val="300"/>
              </a:spcBef>
              <a:spcAft>
                <a:spcPts val="300"/>
              </a:spcAft>
              <a:buSzPct val="70000"/>
              <a:buFont typeface="Arial" pitchFamily="34" charset="0"/>
              <a:buChar char="►"/>
              <a:defRPr sz="999">
                <a:solidFill>
                  <a:schemeClr val="accent1"/>
                </a:solidFill>
              </a:defRPr>
            </a:lvl5pPr>
            <a:lvl6pPr marL="431784" indent="-143928">
              <a:lnSpc>
                <a:spcPct val="100000"/>
              </a:lnSpc>
              <a:spcBef>
                <a:spcPts val="300"/>
              </a:spcBef>
              <a:spcAft>
                <a:spcPts val="300"/>
              </a:spcAft>
              <a:buClrTx/>
              <a:buSzPct val="70000"/>
              <a:buFont typeface="Arial" pitchFamily="34" charset="0"/>
              <a:buChar char="►"/>
              <a:defRPr sz="999">
                <a:solidFill>
                  <a:schemeClr val="accent4"/>
                </a:solidFill>
              </a:defRPr>
            </a:lvl6pPr>
          </a:lstStyle>
          <a:p>
            <a:pPr lvl="0"/>
            <a:r>
              <a:rPr lang="en-US" noProof="0" dirty="0"/>
              <a:t>Click to edit the navigation text</a:t>
            </a:r>
          </a:p>
          <a:p>
            <a:pPr lvl="1"/>
            <a:r>
              <a:rPr lang="en-US" noProof="0" dirty="0"/>
              <a:t>active chapter</a:t>
            </a:r>
          </a:p>
          <a:p>
            <a:pPr lvl="2"/>
            <a:r>
              <a:rPr lang="en-US" noProof="0" dirty="0"/>
              <a:t>subchapter</a:t>
            </a:r>
          </a:p>
          <a:p>
            <a:pPr lvl="3"/>
            <a:r>
              <a:rPr lang="en-US" noProof="0" dirty="0"/>
              <a:t>active subchapter</a:t>
            </a:r>
          </a:p>
          <a:p>
            <a:pPr lvl="4"/>
            <a:r>
              <a:rPr lang="en-US" noProof="0" dirty="0"/>
              <a:t>subchapter</a:t>
            </a:r>
          </a:p>
          <a:p>
            <a:pPr lvl="5"/>
            <a:r>
              <a:rPr lang="en-US" noProof="0" dirty="0"/>
              <a:t>active subchapter</a:t>
            </a:r>
            <a:endParaRPr lang="en-US" dirty="0"/>
          </a:p>
        </p:txBody>
      </p:sp>
      <p:grpSp>
        <p:nvGrpSpPr>
          <p:cNvPr id="11" name="Group 33"/>
          <p:cNvGrpSpPr>
            <a:grpSpLocks noChangeAspect="1"/>
          </p:cNvGrpSpPr>
          <p:nvPr/>
        </p:nvGrpSpPr>
        <p:grpSpPr bwMode="auto">
          <a:xfrm>
            <a:off x="9550189" y="323850"/>
            <a:ext cx="2157876" cy="914400"/>
            <a:chOff x="6019" y="204"/>
            <a:chExt cx="1360" cy="576"/>
          </a:xfrm>
        </p:grpSpPr>
        <p:sp>
          <p:nvSpPr>
            <p:cNvPr id="14" name="AutoShape 32"/>
            <p:cNvSpPr>
              <a:spLocks noChangeAspect="1" noChangeArrowheads="1" noTextEdit="1"/>
            </p:cNvSpPr>
            <p:nvPr/>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6" name="Rectangle 34"/>
            <p:cNvSpPr>
              <a:spLocks noChangeArrowheads="1"/>
            </p:cNvSpPr>
            <p:nvPr/>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7" name="Freeform 35"/>
            <p:cNvSpPr>
              <a:spLocks/>
            </p:cNvSpPr>
            <p:nvPr/>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8" name="Freeform 36"/>
            <p:cNvSpPr>
              <a:spLocks/>
            </p:cNvSpPr>
            <p:nvPr/>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9" name="Freeform 37"/>
            <p:cNvSpPr>
              <a:spLocks/>
            </p:cNvSpPr>
            <p:nvPr/>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0" name="Freeform 38"/>
            <p:cNvSpPr>
              <a:spLocks/>
            </p:cNvSpPr>
            <p:nvPr/>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1" name="Freeform 39"/>
            <p:cNvSpPr>
              <a:spLocks/>
            </p:cNvSpPr>
            <p:nvPr/>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2" name="Freeform 40"/>
            <p:cNvSpPr>
              <a:spLocks/>
            </p:cNvSpPr>
            <p:nvPr/>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3" name="Freeform 41"/>
            <p:cNvSpPr>
              <a:spLocks/>
            </p:cNvSpPr>
            <p:nvPr/>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4" name="Freeform 42"/>
            <p:cNvSpPr>
              <a:spLocks/>
            </p:cNvSpPr>
            <p:nvPr/>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5" name="Freeform 43"/>
            <p:cNvSpPr>
              <a:spLocks/>
            </p:cNvSpPr>
            <p:nvPr/>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6" name="Freeform 44"/>
            <p:cNvSpPr>
              <a:spLocks/>
            </p:cNvSpPr>
            <p:nvPr/>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7" name="Freeform 45"/>
            <p:cNvSpPr>
              <a:spLocks/>
            </p:cNvSpPr>
            <p:nvPr/>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8" name="Freeform 46"/>
            <p:cNvSpPr>
              <a:spLocks/>
            </p:cNvSpPr>
            <p:nvPr/>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9" name="Freeform 47"/>
            <p:cNvSpPr>
              <a:spLocks/>
            </p:cNvSpPr>
            <p:nvPr/>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0" name="Freeform 48"/>
            <p:cNvSpPr>
              <a:spLocks/>
            </p:cNvSpPr>
            <p:nvPr/>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1" name="Freeform 49"/>
            <p:cNvSpPr>
              <a:spLocks/>
            </p:cNvSpPr>
            <p:nvPr/>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2" name="Freeform 50"/>
            <p:cNvSpPr>
              <a:spLocks/>
            </p:cNvSpPr>
            <p:nvPr/>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Freeform 51"/>
            <p:cNvSpPr>
              <a:spLocks/>
            </p:cNvSpPr>
            <p:nvPr/>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4" name="Freeform 52"/>
            <p:cNvSpPr>
              <a:spLocks/>
            </p:cNvSpPr>
            <p:nvPr/>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5" name="Freeform 53"/>
            <p:cNvSpPr>
              <a:spLocks/>
            </p:cNvSpPr>
            <p:nvPr/>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6" name="Freeform 54"/>
            <p:cNvSpPr>
              <a:spLocks/>
            </p:cNvSpPr>
            <p:nvPr/>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7" name="Freeform 55"/>
            <p:cNvSpPr>
              <a:spLocks/>
            </p:cNvSpPr>
            <p:nvPr/>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8" name="Freeform 56"/>
            <p:cNvSpPr>
              <a:spLocks/>
            </p:cNvSpPr>
            <p:nvPr/>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9" name="Freeform 57"/>
            <p:cNvSpPr>
              <a:spLocks/>
            </p:cNvSpPr>
            <p:nvPr/>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0" name="Freeform 58"/>
            <p:cNvSpPr>
              <a:spLocks/>
            </p:cNvSpPr>
            <p:nvPr/>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41" name="Freeform 59"/>
            <p:cNvSpPr>
              <a:spLocks/>
            </p:cNvSpPr>
            <p:nvPr/>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Tree>
    <p:extLst>
      <p:ext uri="{BB962C8B-B14F-4D97-AF65-F5344CB8AC3E}">
        <p14:creationId xmlns:p14="http://schemas.microsoft.com/office/powerpoint/2010/main" val="273992174"/>
      </p:ext>
    </p:extLst>
  </p:cSld>
  <p:clrMapOvr>
    <a:masterClrMapping/>
  </p:clrMapOvr>
  <p:hf hdr="0" ftr="0" dt="0"/>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p:cSld name="Image + Contact">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en-US"/>
              <a:t>Click to edit Master title style</a:t>
            </a:r>
            <a:endParaRPr lang="fr-FR"/>
          </a:p>
        </p:txBody>
      </p:sp>
      <p:sp>
        <p:nvSpPr>
          <p:cNvPr id="4" name="cdtText Placeholder 12 Id13"/>
          <p:cNvSpPr>
            <a:spLocks noGrp="1"/>
          </p:cNvSpPr>
          <p:nvPr>
            <p:ph type="body" sz="quarter" idx="14" hasCustomPrompt="1"/>
            <p:custDataLst>
              <p:tags r:id="rId1"/>
            </p:custDataLst>
          </p:nvPr>
        </p:nvSpPr>
        <p:spPr bwMode="auto">
          <a:xfrm>
            <a:off x="4656571" y="1440000"/>
            <a:ext cx="7535429" cy="4752000"/>
          </a:xfrm>
          <a:solidFill>
            <a:srgbClr val="D7D7CD"/>
          </a:solidFill>
        </p:spPr>
        <p:txBody>
          <a:bodyPr lIns="252000" tIns="144000" rIns="482400" bIns="144000"/>
          <a:lstStyle>
            <a:lvl1pPr marL="0" indent="0">
              <a:lnSpc>
                <a:spcPct val="100000"/>
              </a:lnSpc>
              <a:spcBef>
                <a:spcPts val="500"/>
              </a:spcBef>
              <a:spcAft>
                <a:spcPts val="500"/>
              </a:spcAft>
              <a:buClr>
                <a:schemeClr val="bg2"/>
              </a:buClr>
              <a:buFont typeface="Arial" pitchFamily="34" charset="0"/>
              <a:buNone/>
              <a:tabLst>
                <a:tab pos="5356720" algn="r"/>
              </a:tabLst>
              <a:defRPr>
                <a:solidFill>
                  <a:srgbClr val="000000"/>
                </a:solidFill>
              </a:defRPr>
            </a:lvl1pPr>
            <a:lvl2pPr marL="177711" indent="-176125">
              <a:lnSpc>
                <a:spcPct val="100000"/>
              </a:lnSpc>
              <a:spcBef>
                <a:spcPts val="500"/>
              </a:spcBef>
              <a:spcAft>
                <a:spcPts val="500"/>
              </a:spcAft>
              <a:buFont typeface="Arial" pitchFamily="34" charset="0"/>
              <a:buChar char="•"/>
              <a:tabLst>
                <a:tab pos="5356720" algn="r"/>
              </a:tabLst>
              <a:defRPr b="0">
                <a:solidFill>
                  <a:srgbClr val="000000"/>
                </a:solidFill>
              </a:defRPr>
            </a:lvl2pPr>
            <a:lvl3pPr marL="177711" indent="-177711">
              <a:lnSpc>
                <a:spcPct val="100000"/>
              </a:lnSpc>
              <a:spcBef>
                <a:spcPts val="500"/>
              </a:spcBef>
              <a:spcAft>
                <a:spcPts val="500"/>
              </a:spcAft>
              <a:buFont typeface="Arial" pitchFamily="34" charset="0"/>
              <a:buChar char="•"/>
              <a:tabLst>
                <a:tab pos="5356720" algn="r"/>
              </a:tabLst>
              <a:defRPr b="1">
                <a:solidFill>
                  <a:srgbClr val="000000"/>
                </a:solidFill>
              </a:defRPr>
            </a:lvl3pPr>
            <a:lvl4pPr marL="357009" indent="-177711">
              <a:lnSpc>
                <a:spcPct val="100000"/>
              </a:lnSpc>
              <a:spcBef>
                <a:spcPts val="500"/>
              </a:spcBef>
              <a:spcAft>
                <a:spcPts val="500"/>
              </a:spcAft>
              <a:buFont typeface="Arial" pitchFamily="34" charset="0"/>
              <a:buChar char="•"/>
              <a:tabLst>
                <a:tab pos="5356720" algn="r"/>
              </a:tabLst>
              <a:defRPr b="0">
                <a:solidFill>
                  <a:srgbClr val="000000"/>
                </a:solidFill>
              </a:defRPr>
            </a:lvl4pPr>
            <a:lvl5pPr marL="357009" indent="-177711">
              <a:lnSpc>
                <a:spcPct val="100000"/>
              </a:lnSpc>
              <a:spcBef>
                <a:spcPts val="500"/>
              </a:spcBef>
              <a:spcAft>
                <a:spcPts val="500"/>
              </a:spcAft>
              <a:buFont typeface="Arial" pitchFamily="34" charset="0"/>
              <a:buChar char="•"/>
              <a:tabLst>
                <a:tab pos="5356720" algn="r"/>
              </a:tabLst>
              <a:defRPr b="1" baseline="0">
                <a:solidFill>
                  <a:srgbClr val="000000"/>
                </a:solidFill>
              </a:defRPr>
            </a:lvl5pPr>
            <a:lvl6pPr marL="360183" indent="-180885">
              <a:lnSpc>
                <a:spcPct val="100000"/>
              </a:lnSpc>
              <a:spcBef>
                <a:spcPts val="500"/>
              </a:spcBef>
              <a:spcAft>
                <a:spcPts val="500"/>
              </a:spcAft>
              <a:buFont typeface="Arial" pitchFamily="34" charset="0"/>
              <a:buChar char="•"/>
              <a:tabLst>
                <a:tab pos="5356720" algn="r"/>
              </a:tabLst>
              <a:defRPr b="1"/>
            </a:lvl6pPr>
          </a:lstStyle>
          <a:p>
            <a:pPr lvl="0"/>
            <a:r>
              <a:rPr lang="en-US" dirty="0"/>
              <a:t>Click to edit the </a:t>
            </a:r>
            <a:r>
              <a:rPr lang="en-US" dirty="0" err="1"/>
              <a:t>toc</a:t>
            </a:r>
            <a:r>
              <a:rPr lang="en-US" dirty="0"/>
              <a:t> / contact</a:t>
            </a:r>
          </a:p>
          <a:p>
            <a:pPr lvl="1"/>
            <a:r>
              <a:rPr lang="en-US" dirty="0"/>
              <a:t>chapter</a:t>
            </a:r>
          </a:p>
          <a:p>
            <a:pPr lvl="2"/>
            <a:r>
              <a:rPr lang="en-US" dirty="0"/>
              <a:t>active chapter</a:t>
            </a:r>
          </a:p>
          <a:p>
            <a:pPr lvl="3"/>
            <a:r>
              <a:rPr lang="en-US" dirty="0"/>
              <a:t>subchapter</a:t>
            </a:r>
          </a:p>
          <a:p>
            <a:pPr lvl="4"/>
            <a:r>
              <a:rPr lang="en-US" dirty="0"/>
              <a:t>active subchapter</a:t>
            </a:r>
          </a:p>
        </p:txBody>
      </p:sp>
      <p:sp>
        <p:nvSpPr>
          <p:cNvPr id="8" name="Bildplatzhalter 7"/>
          <p:cNvSpPr>
            <a:spLocks noGrp="1"/>
          </p:cNvSpPr>
          <p:nvPr>
            <p:ph type="pic" sz="quarter" idx="15"/>
          </p:nvPr>
        </p:nvSpPr>
        <p:spPr>
          <a:xfrm>
            <a:off x="0" y="1440000"/>
            <a:ext cx="4512050" cy="4752000"/>
          </a:xfrm>
        </p:spPr>
        <p:txBody>
          <a:bodyPr tIns="1800000"/>
          <a:lstStyle>
            <a:lvl1pPr algn="ctr">
              <a:defRPr/>
            </a:lvl1pPr>
          </a:lstStyle>
          <a:p>
            <a:r>
              <a:rPr lang="en-US"/>
              <a:t>Click icon to add picture</a:t>
            </a:r>
            <a:endParaRPr lang="fr-FR"/>
          </a:p>
        </p:txBody>
      </p:sp>
      <p:grpSp>
        <p:nvGrpSpPr>
          <p:cNvPr id="7" name="Group 33"/>
          <p:cNvGrpSpPr>
            <a:grpSpLocks noChangeAspect="1"/>
          </p:cNvGrpSpPr>
          <p:nvPr/>
        </p:nvGrpSpPr>
        <p:grpSpPr bwMode="auto">
          <a:xfrm>
            <a:off x="9550189" y="323850"/>
            <a:ext cx="2157876" cy="914400"/>
            <a:chOff x="6019" y="204"/>
            <a:chExt cx="1360" cy="576"/>
          </a:xfrm>
        </p:grpSpPr>
        <p:sp>
          <p:nvSpPr>
            <p:cNvPr id="9" name="AutoShape 32"/>
            <p:cNvSpPr>
              <a:spLocks noChangeAspect="1" noChangeArrowheads="1" noTextEdit="1"/>
            </p:cNvSpPr>
            <p:nvPr/>
          </p:nvSpPr>
          <p:spPr bwMode="auto">
            <a:xfrm>
              <a:off x="6019" y="204"/>
              <a:ext cx="1360"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0" name="Rectangle 34"/>
            <p:cNvSpPr>
              <a:spLocks noChangeArrowheads="1"/>
            </p:cNvSpPr>
            <p:nvPr/>
          </p:nvSpPr>
          <p:spPr bwMode="auto">
            <a:xfrm>
              <a:off x="6019" y="204"/>
              <a:ext cx="1360" cy="5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1" name="Freeform 35"/>
            <p:cNvSpPr>
              <a:spLocks/>
            </p:cNvSpPr>
            <p:nvPr/>
          </p:nvSpPr>
          <p:spPr bwMode="auto">
            <a:xfrm>
              <a:off x="6765" y="562"/>
              <a:ext cx="98" cy="156"/>
            </a:xfrm>
            <a:custGeom>
              <a:avLst/>
              <a:gdLst>
                <a:gd name="T0" fmla="*/ 705 w 1179"/>
                <a:gd name="T1" fmla="*/ 998 h 1866"/>
                <a:gd name="T2" fmla="*/ 588 w 1179"/>
                <a:gd name="T3" fmla="*/ 1280 h 1866"/>
                <a:gd name="T4" fmla="*/ 458 w 1179"/>
                <a:gd name="T5" fmla="*/ 1547 h 1866"/>
                <a:gd name="T6" fmla="*/ 277 w 1179"/>
                <a:gd name="T7" fmla="*/ 1824 h 1866"/>
                <a:gd name="T8" fmla="*/ 270 w 1179"/>
                <a:gd name="T9" fmla="*/ 1854 h 1866"/>
                <a:gd name="T10" fmla="*/ 295 w 1179"/>
                <a:gd name="T11" fmla="*/ 1866 h 1866"/>
                <a:gd name="T12" fmla="*/ 363 w 1179"/>
                <a:gd name="T13" fmla="*/ 1834 h 1866"/>
                <a:gd name="T14" fmla="*/ 442 w 1179"/>
                <a:gd name="T15" fmla="*/ 1757 h 1866"/>
                <a:gd name="T16" fmla="*/ 627 w 1179"/>
                <a:gd name="T17" fmla="*/ 1494 h 1866"/>
                <a:gd name="T18" fmla="*/ 832 w 1179"/>
                <a:gd name="T19" fmla="*/ 1110 h 1866"/>
                <a:gd name="T20" fmla="*/ 972 w 1179"/>
                <a:gd name="T21" fmla="*/ 852 h 1866"/>
                <a:gd name="T22" fmla="*/ 1080 w 1179"/>
                <a:gd name="T23" fmla="*/ 704 h 1866"/>
                <a:gd name="T24" fmla="*/ 1172 w 1179"/>
                <a:gd name="T25" fmla="*/ 601 h 1866"/>
                <a:gd name="T26" fmla="*/ 1178 w 1179"/>
                <a:gd name="T27" fmla="*/ 575 h 1866"/>
                <a:gd name="T28" fmla="*/ 1137 w 1179"/>
                <a:gd name="T29" fmla="*/ 537 h 1866"/>
                <a:gd name="T30" fmla="*/ 1056 w 1179"/>
                <a:gd name="T31" fmla="*/ 517 h 1866"/>
                <a:gd name="T32" fmla="*/ 1012 w 1179"/>
                <a:gd name="T33" fmla="*/ 528 h 1866"/>
                <a:gd name="T34" fmla="*/ 948 w 1179"/>
                <a:gd name="T35" fmla="*/ 593 h 1866"/>
                <a:gd name="T36" fmla="*/ 778 w 1179"/>
                <a:gd name="T37" fmla="*/ 756 h 1866"/>
                <a:gd name="T38" fmla="*/ 713 w 1179"/>
                <a:gd name="T39" fmla="*/ 790 h 1866"/>
                <a:gd name="T40" fmla="*/ 676 w 1179"/>
                <a:gd name="T41" fmla="*/ 779 h 1866"/>
                <a:gd name="T42" fmla="*/ 653 w 1179"/>
                <a:gd name="T43" fmla="*/ 730 h 1866"/>
                <a:gd name="T44" fmla="*/ 655 w 1179"/>
                <a:gd name="T45" fmla="*/ 622 h 1866"/>
                <a:gd name="T46" fmla="*/ 650 w 1179"/>
                <a:gd name="T47" fmla="*/ 579 h 1866"/>
                <a:gd name="T48" fmla="*/ 622 w 1179"/>
                <a:gd name="T49" fmla="*/ 552 h 1866"/>
                <a:gd name="T50" fmla="*/ 493 w 1179"/>
                <a:gd name="T51" fmla="*/ 530 h 1866"/>
                <a:gd name="T52" fmla="*/ 272 w 1179"/>
                <a:gd name="T53" fmla="*/ 517 h 1866"/>
                <a:gd name="T54" fmla="*/ 340 w 1179"/>
                <a:gd name="T55" fmla="*/ 248 h 1866"/>
                <a:gd name="T56" fmla="*/ 393 w 1179"/>
                <a:gd name="T57" fmla="*/ 122 h 1866"/>
                <a:gd name="T58" fmla="*/ 426 w 1179"/>
                <a:gd name="T59" fmla="*/ 45 h 1866"/>
                <a:gd name="T60" fmla="*/ 397 w 1179"/>
                <a:gd name="T61" fmla="*/ 16 h 1866"/>
                <a:gd name="T62" fmla="*/ 333 w 1179"/>
                <a:gd name="T63" fmla="*/ 0 h 1866"/>
                <a:gd name="T64" fmla="*/ 279 w 1179"/>
                <a:gd name="T65" fmla="*/ 11 h 1866"/>
                <a:gd name="T66" fmla="*/ 240 w 1179"/>
                <a:gd name="T67" fmla="*/ 61 h 1866"/>
                <a:gd name="T68" fmla="*/ 150 w 1179"/>
                <a:gd name="T69" fmla="*/ 340 h 1866"/>
                <a:gd name="T70" fmla="*/ 89 w 1179"/>
                <a:gd name="T71" fmla="*/ 509 h 1866"/>
                <a:gd name="T72" fmla="*/ 11 w 1179"/>
                <a:gd name="T73" fmla="*/ 514 h 1866"/>
                <a:gd name="T74" fmla="*/ 0 w 1179"/>
                <a:gd name="T75" fmla="*/ 531 h 1866"/>
                <a:gd name="T76" fmla="*/ 25 w 1179"/>
                <a:gd name="T77" fmla="*/ 588 h 1866"/>
                <a:gd name="T78" fmla="*/ 69 w 1179"/>
                <a:gd name="T79" fmla="*/ 627 h 1866"/>
                <a:gd name="T80" fmla="*/ 100 w 1179"/>
                <a:gd name="T81" fmla="*/ 669 h 1866"/>
                <a:gd name="T82" fmla="*/ 102 w 1179"/>
                <a:gd name="T83" fmla="*/ 825 h 1866"/>
                <a:gd name="T84" fmla="*/ 141 w 1179"/>
                <a:gd name="T85" fmla="*/ 948 h 1866"/>
                <a:gd name="T86" fmla="*/ 220 w 1179"/>
                <a:gd name="T87" fmla="*/ 1011 h 1866"/>
                <a:gd name="T88" fmla="*/ 273 w 1179"/>
                <a:gd name="T89" fmla="*/ 1012 h 1866"/>
                <a:gd name="T90" fmla="*/ 282 w 1179"/>
                <a:gd name="T91" fmla="*/ 989 h 1866"/>
                <a:gd name="T92" fmla="*/ 251 w 1179"/>
                <a:gd name="T93" fmla="*/ 888 h 1866"/>
                <a:gd name="T94" fmla="*/ 244 w 1179"/>
                <a:gd name="T95" fmla="*/ 748 h 1866"/>
                <a:gd name="T96" fmla="*/ 282 w 1179"/>
                <a:gd name="T97" fmla="*/ 625 h 1866"/>
                <a:gd name="T98" fmla="*/ 428 w 1179"/>
                <a:gd name="T99" fmla="*/ 608 h 1866"/>
                <a:gd name="T100" fmla="*/ 477 w 1179"/>
                <a:gd name="T101" fmla="*/ 617 h 1866"/>
                <a:gd name="T102" fmla="*/ 483 w 1179"/>
                <a:gd name="T103" fmla="*/ 645 h 1866"/>
                <a:gd name="T104" fmla="*/ 495 w 1179"/>
                <a:gd name="T105" fmla="*/ 741 h 1866"/>
                <a:gd name="T106" fmla="*/ 539 w 1179"/>
                <a:gd name="T107" fmla="*/ 816 h 1866"/>
                <a:gd name="T108" fmla="*/ 600 w 1179"/>
                <a:gd name="T109" fmla="*/ 858 h 1866"/>
                <a:gd name="T110" fmla="*/ 682 w 1179"/>
                <a:gd name="T111" fmla="*/ 882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9" h="1866">
                  <a:moveTo>
                    <a:pt x="756" y="885"/>
                  </a:moveTo>
                  <a:lnTo>
                    <a:pt x="752" y="893"/>
                  </a:lnTo>
                  <a:lnTo>
                    <a:pt x="741" y="919"/>
                  </a:lnTo>
                  <a:lnTo>
                    <a:pt x="729" y="944"/>
                  </a:lnTo>
                  <a:lnTo>
                    <a:pt x="718" y="971"/>
                  </a:lnTo>
                  <a:lnTo>
                    <a:pt x="705" y="998"/>
                  </a:lnTo>
                  <a:lnTo>
                    <a:pt x="694" y="1026"/>
                  </a:lnTo>
                  <a:lnTo>
                    <a:pt x="682" y="1054"/>
                  </a:lnTo>
                  <a:lnTo>
                    <a:pt x="671" y="1083"/>
                  </a:lnTo>
                  <a:lnTo>
                    <a:pt x="659" y="1112"/>
                  </a:lnTo>
                  <a:lnTo>
                    <a:pt x="624" y="1194"/>
                  </a:lnTo>
                  <a:lnTo>
                    <a:pt x="588" y="1280"/>
                  </a:lnTo>
                  <a:lnTo>
                    <a:pt x="569" y="1324"/>
                  </a:lnTo>
                  <a:lnTo>
                    <a:pt x="548" y="1368"/>
                  </a:lnTo>
                  <a:lnTo>
                    <a:pt x="527" y="1412"/>
                  </a:lnTo>
                  <a:lnTo>
                    <a:pt x="506" y="1457"/>
                  </a:lnTo>
                  <a:lnTo>
                    <a:pt x="482" y="1501"/>
                  </a:lnTo>
                  <a:lnTo>
                    <a:pt x="458" y="1547"/>
                  </a:lnTo>
                  <a:lnTo>
                    <a:pt x="432" y="1593"/>
                  </a:lnTo>
                  <a:lnTo>
                    <a:pt x="405" y="1639"/>
                  </a:lnTo>
                  <a:lnTo>
                    <a:pt x="375" y="1685"/>
                  </a:lnTo>
                  <a:lnTo>
                    <a:pt x="344" y="1731"/>
                  </a:lnTo>
                  <a:lnTo>
                    <a:pt x="312" y="1778"/>
                  </a:lnTo>
                  <a:lnTo>
                    <a:pt x="277" y="1824"/>
                  </a:lnTo>
                  <a:lnTo>
                    <a:pt x="272" y="1832"/>
                  </a:lnTo>
                  <a:lnTo>
                    <a:pt x="269" y="1840"/>
                  </a:lnTo>
                  <a:lnTo>
                    <a:pt x="269" y="1844"/>
                  </a:lnTo>
                  <a:lnTo>
                    <a:pt x="268" y="1847"/>
                  </a:lnTo>
                  <a:lnTo>
                    <a:pt x="269" y="1851"/>
                  </a:lnTo>
                  <a:lnTo>
                    <a:pt x="270" y="1854"/>
                  </a:lnTo>
                  <a:lnTo>
                    <a:pt x="272" y="1857"/>
                  </a:lnTo>
                  <a:lnTo>
                    <a:pt x="274" y="1859"/>
                  </a:lnTo>
                  <a:lnTo>
                    <a:pt x="276" y="1861"/>
                  </a:lnTo>
                  <a:lnTo>
                    <a:pt x="279" y="1863"/>
                  </a:lnTo>
                  <a:lnTo>
                    <a:pt x="287" y="1865"/>
                  </a:lnTo>
                  <a:lnTo>
                    <a:pt x="295" y="1866"/>
                  </a:lnTo>
                  <a:lnTo>
                    <a:pt x="306" y="1865"/>
                  </a:lnTo>
                  <a:lnTo>
                    <a:pt x="317" y="1862"/>
                  </a:lnTo>
                  <a:lnTo>
                    <a:pt x="327" y="1858"/>
                  </a:lnTo>
                  <a:lnTo>
                    <a:pt x="338" y="1852"/>
                  </a:lnTo>
                  <a:lnTo>
                    <a:pt x="350" y="1843"/>
                  </a:lnTo>
                  <a:lnTo>
                    <a:pt x="363" y="1834"/>
                  </a:lnTo>
                  <a:lnTo>
                    <a:pt x="375" y="1824"/>
                  </a:lnTo>
                  <a:lnTo>
                    <a:pt x="388" y="1813"/>
                  </a:lnTo>
                  <a:lnTo>
                    <a:pt x="401" y="1801"/>
                  </a:lnTo>
                  <a:lnTo>
                    <a:pt x="415" y="1786"/>
                  </a:lnTo>
                  <a:lnTo>
                    <a:pt x="429" y="1772"/>
                  </a:lnTo>
                  <a:lnTo>
                    <a:pt x="442" y="1757"/>
                  </a:lnTo>
                  <a:lnTo>
                    <a:pt x="471" y="1722"/>
                  </a:lnTo>
                  <a:lnTo>
                    <a:pt x="500" y="1684"/>
                  </a:lnTo>
                  <a:lnTo>
                    <a:pt x="531" y="1642"/>
                  </a:lnTo>
                  <a:lnTo>
                    <a:pt x="563" y="1596"/>
                  </a:lnTo>
                  <a:lnTo>
                    <a:pt x="594" y="1547"/>
                  </a:lnTo>
                  <a:lnTo>
                    <a:pt x="627" y="1494"/>
                  </a:lnTo>
                  <a:lnTo>
                    <a:pt x="661" y="1438"/>
                  </a:lnTo>
                  <a:lnTo>
                    <a:pt x="694" y="1379"/>
                  </a:lnTo>
                  <a:lnTo>
                    <a:pt x="728" y="1317"/>
                  </a:lnTo>
                  <a:lnTo>
                    <a:pt x="763" y="1250"/>
                  </a:lnTo>
                  <a:lnTo>
                    <a:pt x="797" y="1181"/>
                  </a:lnTo>
                  <a:lnTo>
                    <a:pt x="832" y="1110"/>
                  </a:lnTo>
                  <a:lnTo>
                    <a:pt x="858" y="1056"/>
                  </a:lnTo>
                  <a:lnTo>
                    <a:pt x="883" y="1008"/>
                  </a:lnTo>
                  <a:lnTo>
                    <a:pt x="906" y="964"/>
                  </a:lnTo>
                  <a:lnTo>
                    <a:pt x="930" y="923"/>
                  </a:lnTo>
                  <a:lnTo>
                    <a:pt x="951" y="886"/>
                  </a:lnTo>
                  <a:lnTo>
                    <a:pt x="972" y="852"/>
                  </a:lnTo>
                  <a:lnTo>
                    <a:pt x="992" y="822"/>
                  </a:lnTo>
                  <a:lnTo>
                    <a:pt x="1010" y="793"/>
                  </a:lnTo>
                  <a:lnTo>
                    <a:pt x="1029" y="768"/>
                  </a:lnTo>
                  <a:lnTo>
                    <a:pt x="1047" y="745"/>
                  </a:lnTo>
                  <a:lnTo>
                    <a:pt x="1063" y="724"/>
                  </a:lnTo>
                  <a:lnTo>
                    <a:pt x="1080" y="704"/>
                  </a:lnTo>
                  <a:lnTo>
                    <a:pt x="1110" y="670"/>
                  </a:lnTo>
                  <a:lnTo>
                    <a:pt x="1139" y="639"/>
                  </a:lnTo>
                  <a:lnTo>
                    <a:pt x="1152" y="625"/>
                  </a:lnTo>
                  <a:lnTo>
                    <a:pt x="1164" y="610"/>
                  </a:lnTo>
                  <a:lnTo>
                    <a:pt x="1169" y="606"/>
                  </a:lnTo>
                  <a:lnTo>
                    <a:pt x="1172" y="601"/>
                  </a:lnTo>
                  <a:lnTo>
                    <a:pt x="1175" y="597"/>
                  </a:lnTo>
                  <a:lnTo>
                    <a:pt x="1177" y="592"/>
                  </a:lnTo>
                  <a:lnTo>
                    <a:pt x="1178" y="588"/>
                  </a:lnTo>
                  <a:lnTo>
                    <a:pt x="1179" y="584"/>
                  </a:lnTo>
                  <a:lnTo>
                    <a:pt x="1179" y="580"/>
                  </a:lnTo>
                  <a:lnTo>
                    <a:pt x="1178" y="575"/>
                  </a:lnTo>
                  <a:lnTo>
                    <a:pt x="1175" y="569"/>
                  </a:lnTo>
                  <a:lnTo>
                    <a:pt x="1171" y="561"/>
                  </a:lnTo>
                  <a:lnTo>
                    <a:pt x="1164" y="555"/>
                  </a:lnTo>
                  <a:lnTo>
                    <a:pt x="1157" y="549"/>
                  </a:lnTo>
                  <a:lnTo>
                    <a:pt x="1148" y="543"/>
                  </a:lnTo>
                  <a:lnTo>
                    <a:pt x="1137" y="537"/>
                  </a:lnTo>
                  <a:lnTo>
                    <a:pt x="1125" y="532"/>
                  </a:lnTo>
                  <a:lnTo>
                    <a:pt x="1111" y="527"/>
                  </a:lnTo>
                  <a:lnTo>
                    <a:pt x="1092" y="521"/>
                  </a:lnTo>
                  <a:lnTo>
                    <a:pt x="1074" y="518"/>
                  </a:lnTo>
                  <a:lnTo>
                    <a:pt x="1065" y="517"/>
                  </a:lnTo>
                  <a:lnTo>
                    <a:pt x="1056" y="517"/>
                  </a:lnTo>
                  <a:lnTo>
                    <a:pt x="1049" y="517"/>
                  </a:lnTo>
                  <a:lnTo>
                    <a:pt x="1041" y="518"/>
                  </a:lnTo>
                  <a:lnTo>
                    <a:pt x="1034" y="520"/>
                  </a:lnTo>
                  <a:lnTo>
                    <a:pt x="1027" y="522"/>
                  </a:lnTo>
                  <a:lnTo>
                    <a:pt x="1020" y="525"/>
                  </a:lnTo>
                  <a:lnTo>
                    <a:pt x="1012" y="528"/>
                  </a:lnTo>
                  <a:lnTo>
                    <a:pt x="1006" y="532"/>
                  </a:lnTo>
                  <a:lnTo>
                    <a:pt x="1000" y="537"/>
                  </a:lnTo>
                  <a:lnTo>
                    <a:pt x="994" y="542"/>
                  </a:lnTo>
                  <a:lnTo>
                    <a:pt x="989" y="548"/>
                  </a:lnTo>
                  <a:lnTo>
                    <a:pt x="985" y="551"/>
                  </a:lnTo>
                  <a:lnTo>
                    <a:pt x="948" y="593"/>
                  </a:lnTo>
                  <a:lnTo>
                    <a:pt x="909" y="635"/>
                  </a:lnTo>
                  <a:lnTo>
                    <a:pt x="870" y="675"/>
                  </a:lnTo>
                  <a:lnTo>
                    <a:pt x="832" y="711"/>
                  </a:lnTo>
                  <a:lnTo>
                    <a:pt x="813" y="728"/>
                  </a:lnTo>
                  <a:lnTo>
                    <a:pt x="795" y="743"/>
                  </a:lnTo>
                  <a:lnTo>
                    <a:pt x="778" y="756"/>
                  </a:lnTo>
                  <a:lnTo>
                    <a:pt x="762" y="769"/>
                  </a:lnTo>
                  <a:lnTo>
                    <a:pt x="746" y="778"/>
                  </a:lnTo>
                  <a:lnTo>
                    <a:pt x="732" y="784"/>
                  </a:lnTo>
                  <a:lnTo>
                    <a:pt x="725" y="787"/>
                  </a:lnTo>
                  <a:lnTo>
                    <a:pt x="719" y="789"/>
                  </a:lnTo>
                  <a:lnTo>
                    <a:pt x="713" y="790"/>
                  </a:lnTo>
                  <a:lnTo>
                    <a:pt x="707" y="790"/>
                  </a:lnTo>
                  <a:lnTo>
                    <a:pt x="697" y="789"/>
                  </a:lnTo>
                  <a:lnTo>
                    <a:pt x="688" y="786"/>
                  </a:lnTo>
                  <a:lnTo>
                    <a:pt x="684" y="784"/>
                  </a:lnTo>
                  <a:lnTo>
                    <a:pt x="680" y="782"/>
                  </a:lnTo>
                  <a:lnTo>
                    <a:pt x="676" y="779"/>
                  </a:lnTo>
                  <a:lnTo>
                    <a:pt x="673" y="776"/>
                  </a:lnTo>
                  <a:lnTo>
                    <a:pt x="668" y="770"/>
                  </a:lnTo>
                  <a:lnTo>
                    <a:pt x="664" y="762"/>
                  </a:lnTo>
                  <a:lnTo>
                    <a:pt x="661" y="755"/>
                  </a:lnTo>
                  <a:lnTo>
                    <a:pt x="657" y="747"/>
                  </a:lnTo>
                  <a:lnTo>
                    <a:pt x="653" y="730"/>
                  </a:lnTo>
                  <a:lnTo>
                    <a:pt x="651" y="711"/>
                  </a:lnTo>
                  <a:lnTo>
                    <a:pt x="651" y="692"/>
                  </a:lnTo>
                  <a:lnTo>
                    <a:pt x="651" y="672"/>
                  </a:lnTo>
                  <a:lnTo>
                    <a:pt x="653" y="652"/>
                  </a:lnTo>
                  <a:lnTo>
                    <a:pt x="654" y="634"/>
                  </a:lnTo>
                  <a:lnTo>
                    <a:pt x="655" y="622"/>
                  </a:lnTo>
                  <a:lnTo>
                    <a:pt x="656" y="611"/>
                  </a:lnTo>
                  <a:lnTo>
                    <a:pt x="656" y="604"/>
                  </a:lnTo>
                  <a:lnTo>
                    <a:pt x="655" y="597"/>
                  </a:lnTo>
                  <a:lnTo>
                    <a:pt x="654" y="591"/>
                  </a:lnTo>
                  <a:lnTo>
                    <a:pt x="652" y="585"/>
                  </a:lnTo>
                  <a:lnTo>
                    <a:pt x="650" y="579"/>
                  </a:lnTo>
                  <a:lnTo>
                    <a:pt x="647" y="574"/>
                  </a:lnTo>
                  <a:lnTo>
                    <a:pt x="644" y="569"/>
                  </a:lnTo>
                  <a:lnTo>
                    <a:pt x="639" y="564"/>
                  </a:lnTo>
                  <a:lnTo>
                    <a:pt x="634" y="560"/>
                  </a:lnTo>
                  <a:lnTo>
                    <a:pt x="629" y="556"/>
                  </a:lnTo>
                  <a:lnTo>
                    <a:pt x="622" y="552"/>
                  </a:lnTo>
                  <a:lnTo>
                    <a:pt x="615" y="549"/>
                  </a:lnTo>
                  <a:lnTo>
                    <a:pt x="598" y="544"/>
                  </a:lnTo>
                  <a:lnTo>
                    <a:pt x="578" y="539"/>
                  </a:lnTo>
                  <a:lnTo>
                    <a:pt x="558" y="537"/>
                  </a:lnTo>
                  <a:lnTo>
                    <a:pt x="529" y="533"/>
                  </a:lnTo>
                  <a:lnTo>
                    <a:pt x="493" y="530"/>
                  </a:lnTo>
                  <a:lnTo>
                    <a:pt x="453" y="527"/>
                  </a:lnTo>
                  <a:lnTo>
                    <a:pt x="411" y="525"/>
                  </a:lnTo>
                  <a:lnTo>
                    <a:pt x="366" y="522"/>
                  </a:lnTo>
                  <a:lnTo>
                    <a:pt x="322" y="520"/>
                  </a:lnTo>
                  <a:lnTo>
                    <a:pt x="279" y="517"/>
                  </a:lnTo>
                  <a:lnTo>
                    <a:pt x="272" y="517"/>
                  </a:lnTo>
                  <a:lnTo>
                    <a:pt x="273" y="510"/>
                  </a:lnTo>
                  <a:lnTo>
                    <a:pt x="286" y="448"/>
                  </a:lnTo>
                  <a:lnTo>
                    <a:pt x="300" y="387"/>
                  </a:lnTo>
                  <a:lnTo>
                    <a:pt x="316" y="329"/>
                  </a:lnTo>
                  <a:lnTo>
                    <a:pt x="332" y="274"/>
                  </a:lnTo>
                  <a:lnTo>
                    <a:pt x="340" y="248"/>
                  </a:lnTo>
                  <a:lnTo>
                    <a:pt x="349" y="223"/>
                  </a:lnTo>
                  <a:lnTo>
                    <a:pt x="358" y="199"/>
                  </a:lnTo>
                  <a:lnTo>
                    <a:pt x="367" y="178"/>
                  </a:lnTo>
                  <a:lnTo>
                    <a:pt x="376" y="157"/>
                  </a:lnTo>
                  <a:lnTo>
                    <a:pt x="384" y="138"/>
                  </a:lnTo>
                  <a:lnTo>
                    <a:pt x="393" y="122"/>
                  </a:lnTo>
                  <a:lnTo>
                    <a:pt x="401" y="106"/>
                  </a:lnTo>
                  <a:lnTo>
                    <a:pt x="413" y="86"/>
                  </a:lnTo>
                  <a:lnTo>
                    <a:pt x="422" y="67"/>
                  </a:lnTo>
                  <a:lnTo>
                    <a:pt x="425" y="59"/>
                  </a:lnTo>
                  <a:lnTo>
                    <a:pt x="426" y="52"/>
                  </a:lnTo>
                  <a:lnTo>
                    <a:pt x="426" y="45"/>
                  </a:lnTo>
                  <a:lnTo>
                    <a:pt x="424" y="39"/>
                  </a:lnTo>
                  <a:lnTo>
                    <a:pt x="422" y="34"/>
                  </a:lnTo>
                  <a:lnTo>
                    <a:pt x="418" y="30"/>
                  </a:lnTo>
                  <a:lnTo>
                    <a:pt x="413" y="25"/>
                  </a:lnTo>
                  <a:lnTo>
                    <a:pt x="406" y="20"/>
                  </a:lnTo>
                  <a:lnTo>
                    <a:pt x="397" y="16"/>
                  </a:lnTo>
                  <a:lnTo>
                    <a:pt x="387" y="13"/>
                  </a:lnTo>
                  <a:lnTo>
                    <a:pt x="376" y="9"/>
                  </a:lnTo>
                  <a:lnTo>
                    <a:pt x="364" y="6"/>
                  </a:lnTo>
                  <a:lnTo>
                    <a:pt x="353" y="3"/>
                  </a:lnTo>
                  <a:lnTo>
                    <a:pt x="342" y="1"/>
                  </a:lnTo>
                  <a:lnTo>
                    <a:pt x="333" y="0"/>
                  </a:lnTo>
                  <a:lnTo>
                    <a:pt x="323" y="0"/>
                  </a:lnTo>
                  <a:lnTo>
                    <a:pt x="313" y="1"/>
                  </a:lnTo>
                  <a:lnTo>
                    <a:pt x="304" y="2"/>
                  </a:lnTo>
                  <a:lnTo>
                    <a:pt x="294" y="4"/>
                  </a:lnTo>
                  <a:lnTo>
                    <a:pt x="286" y="7"/>
                  </a:lnTo>
                  <a:lnTo>
                    <a:pt x="279" y="11"/>
                  </a:lnTo>
                  <a:lnTo>
                    <a:pt x="273" y="15"/>
                  </a:lnTo>
                  <a:lnTo>
                    <a:pt x="267" y="20"/>
                  </a:lnTo>
                  <a:lnTo>
                    <a:pt x="262" y="26"/>
                  </a:lnTo>
                  <a:lnTo>
                    <a:pt x="253" y="37"/>
                  </a:lnTo>
                  <a:lnTo>
                    <a:pt x="245" y="49"/>
                  </a:lnTo>
                  <a:lnTo>
                    <a:pt x="240" y="61"/>
                  </a:lnTo>
                  <a:lnTo>
                    <a:pt x="235" y="73"/>
                  </a:lnTo>
                  <a:lnTo>
                    <a:pt x="216" y="124"/>
                  </a:lnTo>
                  <a:lnTo>
                    <a:pt x="197" y="177"/>
                  </a:lnTo>
                  <a:lnTo>
                    <a:pt x="180" y="230"/>
                  </a:lnTo>
                  <a:lnTo>
                    <a:pt x="164" y="285"/>
                  </a:lnTo>
                  <a:lnTo>
                    <a:pt x="150" y="340"/>
                  </a:lnTo>
                  <a:lnTo>
                    <a:pt x="137" y="395"/>
                  </a:lnTo>
                  <a:lnTo>
                    <a:pt x="126" y="450"/>
                  </a:lnTo>
                  <a:lnTo>
                    <a:pt x="117" y="505"/>
                  </a:lnTo>
                  <a:lnTo>
                    <a:pt x="116" y="510"/>
                  </a:lnTo>
                  <a:lnTo>
                    <a:pt x="111" y="510"/>
                  </a:lnTo>
                  <a:lnTo>
                    <a:pt x="89" y="509"/>
                  </a:lnTo>
                  <a:lnTo>
                    <a:pt x="71" y="509"/>
                  </a:lnTo>
                  <a:lnTo>
                    <a:pt x="54" y="509"/>
                  </a:lnTo>
                  <a:lnTo>
                    <a:pt x="39" y="509"/>
                  </a:lnTo>
                  <a:lnTo>
                    <a:pt x="26" y="510"/>
                  </a:lnTo>
                  <a:lnTo>
                    <a:pt x="16" y="512"/>
                  </a:lnTo>
                  <a:lnTo>
                    <a:pt x="11" y="514"/>
                  </a:lnTo>
                  <a:lnTo>
                    <a:pt x="8" y="517"/>
                  </a:lnTo>
                  <a:lnTo>
                    <a:pt x="5" y="519"/>
                  </a:lnTo>
                  <a:lnTo>
                    <a:pt x="3" y="522"/>
                  </a:lnTo>
                  <a:lnTo>
                    <a:pt x="2" y="524"/>
                  </a:lnTo>
                  <a:lnTo>
                    <a:pt x="1" y="528"/>
                  </a:lnTo>
                  <a:lnTo>
                    <a:pt x="0" y="531"/>
                  </a:lnTo>
                  <a:lnTo>
                    <a:pt x="0" y="535"/>
                  </a:lnTo>
                  <a:lnTo>
                    <a:pt x="2" y="545"/>
                  </a:lnTo>
                  <a:lnTo>
                    <a:pt x="6" y="555"/>
                  </a:lnTo>
                  <a:lnTo>
                    <a:pt x="11" y="566"/>
                  </a:lnTo>
                  <a:lnTo>
                    <a:pt x="17" y="577"/>
                  </a:lnTo>
                  <a:lnTo>
                    <a:pt x="25" y="588"/>
                  </a:lnTo>
                  <a:lnTo>
                    <a:pt x="34" y="600"/>
                  </a:lnTo>
                  <a:lnTo>
                    <a:pt x="40" y="606"/>
                  </a:lnTo>
                  <a:lnTo>
                    <a:pt x="47" y="611"/>
                  </a:lnTo>
                  <a:lnTo>
                    <a:pt x="54" y="618"/>
                  </a:lnTo>
                  <a:lnTo>
                    <a:pt x="61" y="623"/>
                  </a:lnTo>
                  <a:lnTo>
                    <a:pt x="69" y="627"/>
                  </a:lnTo>
                  <a:lnTo>
                    <a:pt x="77" y="631"/>
                  </a:lnTo>
                  <a:lnTo>
                    <a:pt x="86" y="635"/>
                  </a:lnTo>
                  <a:lnTo>
                    <a:pt x="96" y="638"/>
                  </a:lnTo>
                  <a:lnTo>
                    <a:pt x="102" y="640"/>
                  </a:lnTo>
                  <a:lnTo>
                    <a:pt x="101" y="644"/>
                  </a:lnTo>
                  <a:lnTo>
                    <a:pt x="100" y="669"/>
                  </a:lnTo>
                  <a:lnTo>
                    <a:pt x="99" y="693"/>
                  </a:lnTo>
                  <a:lnTo>
                    <a:pt x="98" y="718"/>
                  </a:lnTo>
                  <a:lnTo>
                    <a:pt x="98" y="741"/>
                  </a:lnTo>
                  <a:lnTo>
                    <a:pt x="98" y="771"/>
                  </a:lnTo>
                  <a:lnTo>
                    <a:pt x="99" y="798"/>
                  </a:lnTo>
                  <a:lnTo>
                    <a:pt x="102" y="825"/>
                  </a:lnTo>
                  <a:lnTo>
                    <a:pt x="106" y="849"/>
                  </a:lnTo>
                  <a:lnTo>
                    <a:pt x="110" y="873"/>
                  </a:lnTo>
                  <a:lnTo>
                    <a:pt x="116" y="894"/>
                  </a:lnTo>
                  <a:lnTo>
                    <a:pt x="123" y="914"/>
                  </a:lnTo>
                  <a:lnTo>
                    <a:pt x="131" y="932"/>
                  </a:lnTo>
                  <a:lnTo>
                    <a:pt x="141" y="948"/>
                  </a:lnTo>
                  <a:lnTo>
                    <a:pt x="152" y="963"/>
                  </a:lnTo>
                  <a:lnTo>
                    <a:pt x="163" y="976"/>
                  </a:lnTo>
                  <a:lnTo>
                    <a:pt x="176" y="987"/>
                  </a:lnTo>
                  <a:lnTo>
                    <a:pt x="189" y="997"/>
                  </a:lnTo>
                  <a:lnTo>
                    <a:pt x="204" y="1004"/>
                  </a:lnTo>
                  <a:lnTo>
                    <a:pt x="220" y="1011"/>
                  </a:lnTo>
                  <a:lnTo>
                    <a:pt x="236" y="1016"/>
                  </a:lnTo>
                  <a:lnTo>
                    <a:pt x="242" y="1017"/>
                  </a:lnTo>
                  <a:lnTo>
                    <a:pt x="248" y="1017"/>
                  </a:lnTo>
                  <a:lnTo>
                    <a:pt x="259" y="1016"/>
                  </a:lnTo>
                  <a:lnTo>
                    <a:pt x="268" y="1014"/>
                  </a:lnTo>
                  <a:lnTo>
                    <a:pt x="273" y="1012"/>
                  </a:lnTo>
                  <a:lnTo>
                    <a:pt x="277" y="1010"/>
                  </a:lnTo>
                  <a:lnTo>
                    <a:pt x="280" y="1007"/>
                  </a:lnTo>
                  <a:lnTo>
                    <a:pt x="282" y="1004"/>
                  </a:lnTo>
                  <a:lnTo>
                    <a:pt x="284" y="999"/>
                  </a:lnTo>
                  <a:lnTo>
                    <a:pt x="284" y="994"/>
                  </a:lnTo>
                  <a:lnTo>
                    <a:pt x="282" y="989"/>
                  </a:lnTo>
                  <a:lnTo>
                    <a:pt x="279" y="982"/>
                  </a:lnTo>
                  <a:lnTo>
                    <a:pt x="271" y="966"/>
                  </a:lnTo>
                  <a:lnTo>
                    <a:pt x="265" y="948"/>
                  </a:lnTo>
                  <a:lnTo>
                    <a:pt x="259" y="929"/>
                  </a:lnTo>
                  <a:lnTo>
                    <a:pt x="254" y="909"/>
                  </a:lnTo>
                  <a:lnTo>
                    <a:pt x="251" y="888"/>
                  </a:lnTo>
                  <a:lnTo>
                    <a:pt x="247" y="866"/>
                  </a:lnTo>
                  <a:lnTo>
                    <a:pt x="245" y="843"/>
                  </a:lnTo>
                  <a:lnTo>
                    <a:pt x="244" y="820"/>
                  </a:lnTo>
                  <a:lnTo>
                    <a:pt x="243" y="796"/>
                  </a:lnTo>
                  <a:lnTo>
                    <a:pt x="243" y="773"/>
                  </a:lnTo>
                  <a:lnTo>
                    <a:pt x="244" y="748"/>
                  </a:lnTo>
                  <a:lnTo>
                    <a:pt x="245" y="725"/>
                  </a:lnTo>
                  <a:lnTo>
                    <a:pt x="249" y="678"/>
                  </a:lnTo>
                  <a:lnTo>
                    <a:pt x="254" y="633"/>
                  </a:lnTo>
                  <a:lnTo>
                    <a:pt x="255" y="629"/>
                  </a:lnTo>
                  <a:lnTo>
                    <a:pt x="259" y="628"/>
                  </a:lnTo>
                  <a:lnTo>
                    <a:pt x="282" y="625"/>
                  </a:lnTo>
                  <a:lnTo>
                    <a:pt x="307" y="622"/>
                  </a:lnTo>
                  <a:lnTo>
                    <a:pt x="332" y="618"/>
                  </a:lnTo>
                  <a:lnTo>
                    <a:pt x="357" y="615"/>
                  </a:lnTo>
                  <a:lnTo>
                    <a:pt x="381" y="612"/>
                  </a:lnTo>
                  <a:lnTo>
                    <a:pt x="406" y="610"/>
                  </a:lnTo>
                  <a:lnTo>
                    <a:pt x="428" y="608"/>
                  </a:lnTo>
                  <a:lnTo>
                    <a:pt x="448" y="607"/>
                  </a:lnTo>
                  <a:lnTo>
                    <a:pt x="450" y="607"/>
                  </a:lnTo>
                  <a:lnTo>
                    <a:pt x="459" y="608"/>
                  </a:lnTo>
                  <a:lnTo>
                    <a:pt x="466" y="610"/>
                  </a:lnTo>
                  <a:lnTo>
                    <a:pt x="472" y="612"/>
                  </a:lnTo>
                  <a:lnTo>
                    <a:pt x="477" y="617"/>
                  </a:lnTo>
                  <a:lnTo>
                    <a:pt x="479" y="620"/>
                  </a:lnTo>
                  <a:lnTo>
                    <a:pt x="481" y="623"/>
                  </a:lnTo>
                  <a:lnTo>
                    <a:pt x="482" y="626"/>
                  </a:lnTo>
                  <a:lnTo>
                    <a:pt x="483" y="630"/>
                  </a:lnTo>
                  <a:lnTo>
                    <a:pt x="483" y="637"/>
                  </a:lnTo>
                  <a:lnTo>
                    <a:pt x="483" y="645"/>
                  </a:lnTo>
                  <a:lnTo>
                    <a:pt x="483" y="657"/>
                  </a:lnTo>
                  <a:lnTo>
                    <a:pt x="483" y="674"/>
                  </a:lnTo>
                  <a:lnTo>
                    <a:pt x="485" y="693"/>
                  </a:lnTo>
                  <a:lnTo>
                    <a:pt x="489" y="717"/>
                  </a:lnTo>
                  <a:lnTo>
                    <a:pt x="492" y="728"/>
                  </a:lnTo>
                  <a:lnTo>
                    <a:pt x="495" y="741"/>
                  </a:lnTo>
                  <a:lnTo>
                    <a:pt x="500" y="753"/>
                  </a:lnTo>
                  <a:lnTo>
                    <a:pt x="506" y="766"/>
                  </a:lnTo>
                  <a:lnTo>
                    <a:pt x="513" y="779"/>
                  </a:lnTo>
                  <a:lnTo>
                    <a:pt x="520" y="791"/>
                  </a:lnTo>
                  <a:lnTo>
                    <a:pt x="529" y="803"/>
                  </a:lnTo>
                  <a:lnTo>
                    <a:pt x="539" y="816"/>
                  </a:lnTo>
                  <a:lnTo>
                    <a:pt x="548" y="824"/>
                  </a:lnTo>
                  <a:lnTo>
                    <a:pt x="558" y="832"/>
                  </a:lnTo>
                  <a:lnTo>
                    <a:pt x="568" y="840"/>
                  </a:lnTo>
                  <a:lnTo>
                    <a:pt x="578" y="846"/>
                  </a:lnTo>
                  <a:lnTo>
                    <a:pt x="589" y="853"/>
                  </a:lnTo>
                  <a:lnTo>
                    <a:pt x="600" y="858"/>
                  </a:lnTo>
                  <a:lnTo>
                    <a:pt x="613" y="865"/>
                  </a:lnTo>
                  <a:lnTo>
                    <a:pt x="626" y="869"/>
                  </a:lnTo>
                  <a:lnTo>
                    <a:pt x="639" y="873"/>
                  </a:lnTo>
                  <a:lnTo>
                    <a:pt x="652" y="877"/>
                  </a:lnTo>
                  <a:lnTo>
                    <a:pt x="668" y="879"/>
                  </a:lnTo>
                  <a:lnTo>
                    <a:pt x="682" y="882"/>
                  </a:lnTo>
                  <a:lnTo>
                    <a:pt x="697" y="883"/>
                  </a:lnTo>
                  <a:lnTo>
                    <a:pt x="714" y="884"/>
                  </a:lnTo>
                  <a:lnTo>
                    <a:pt x="730" y="885"/>
                  </a:lnTo>
                  <a:lnTo>
                    <a:pt x="747" y="885"/>
                  </a:lnTo>
                  <a:lnTo>
                    <a:pt x="756"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2" name="Freeform 36"/>
            <p:cNvSpPr>
              <a:spLocks/>
            </p:cNvSpPr>
            <p:nvPr/>
          </p:nvSpPr>
          <p:spPr bwMode="auto">
            <a:xfrm>
              <a:off x="6460" y="648"/>
              <a:ext cx="42" cy="70"/>
            </a:xfrm>
            <a:custGeom>
              <a:avLst/>
              <a:gdLst>
                <a:gd name="T0" fmla="*/ 395 w 504"/>
                <a:gd name="T1" fmla="*/ 126 h 840"/>
                <a:gd name="T2" fmla="*/ 353 w 504"/>
                <a:gd name="T3" fmla="*/ 165 h 840"/>
                <a:gd name="T4" fmla="*/ 314 w 504"/>
                <a:gd name="T5" fmla="*/ 203 h 840"/>
                <a:gd name="T6" fmla="*/ 279 w 504"/>
                <a:gd name="T7" fmla="*/ 243 h 840"/>
                <a:gd name="T8" fmla="*/ 248 w 504"/>
                <a:gd name="T9" fmla="*/ 283 h 840"/>
                <a:gd name="T10" fmla="*/ 219 w 504"/>
                <a:gd name="T11" fmla="*/ 323 h 840"/>
                <a:gd name="T12" fmla="*/ 195 w 504"/>
                <a:gd name="T13" fmla="*/ 365 h 840"/>
                <a:gd name="T14" fmla="*/ 174 w 504"/>
                <a:gd name="T15" fmla="*/ 407 h 840"/>
                <a:gd name="T16" fmla="*/ 156 w 504"/>
                <a:gd name="T17" fmla="*/ 451 h 840"/>
                <a:gd name="T18" fmla="*/ 135 w 504"/>
                <a:gd name="T19" fmla="*/ 514 h 840"/>
                <a:gd name="T20" fmla="*/ 122 w 504"/>
                <a:gd name="T21" fmla="*/ 567 h 840"/>
                <a:gd name="T22" fmla="*/ 115 w 504"/>
                <a:gd name="T23" fmla="*/ 613 h 840"/>
                <a:gd name="T24" fmla="*/ 114 w 504"/>
                <a:gd name="T25" fmla="*/ 650 h 840"/>
                <a:gd name="T26" fmla="*/ 116 w 504"/>
                <a:gd name="T27" fmla="*/ 681 h 840"/>
                <a:gd name="T28" fmla="*/ 121 w 504"/>
                <a:gd name="T29" fmla="*/ 704 h 840"/>
                <a:gd name="T30" fmla="*/ 127 w 504"/>
                <a:gd name="T31" fmla="*/ 723 h 840"/>
                <a:gd name="T32" fmla="*/ 135 w 504"/>
                <a:gd name="T33" fmla="*/ 736 h 840"/>
                <a:gd name="T34" fmla="*/ 146 w 504"/>
                <a:gd name="T35" fmla="*/ 748 h 840"/>
                <a:gd name="T36" fmla="*/ 159 w 504"/>
                <a:gd name="T37" fmla="*/ 757 h 840"/>
                <a:gd name="T38" fmla="*/ 173 w 504"/>
                <a:gd name="T39" fmla="*/ 762 h 840"/>
                <a:gd name="T40" fmla="*/ 188 w 504"/>
                <a:gd name="T41" fmla="*/ 764 h 840"/>
                <a:gd name="T42" fmla="*/ 208 w 504"/>
                <a:gd name="T43" fmla="*/ 840 h 840"/>
                <a:gd name="T44" fmla="*/ 182 w 504"/>
                <a:gd name="T45" fmla="*/ 839 h 840"/>
                <a:gd name="T46" fmla="*/ 159 w 504"/>
                <a:gd name="T47" fmla="*/ 835 h 840"/>
                <a:gd name="T48" fmla="*/ 136 w 504"/>
                <a:gd name="T49" fmla="*/ 829 h 840"/>
                <a:gd name="T50" fmla="*/ 115 w 504"/>
                <a:gd name="T51" fmla="*/ 821 h 840"/>
                <a:gd name="T52" fmla="*/ 96 w 504"/>
                <a:gd name="T53" fmla="*/ 809 h 840"/>
                <a:gd name="T54" fmla="*/ 77 w 504"/>
                <a:gd name="T55" fmla="*/ 795 h 840"/>
                <a:gd name="T56" fmla="*/ 61 w 504"/>
                <a:gd name="T57" fmla="*/ 780 h 840"/>
                <a:gd name="T58" fmla="*/ 47 w 504"/>
                <a:gd name="T59" fmla="*/ 761 h 840"/>
                <a:gd name="T60" fmla="*/ 28 w 504"/>
                <a:gd name="T61" fmla="*/ 731 h 840"/>
                <a:gd name="T62" fmla="*/ 14 w 504"/>
                <a:gd name="T63" fmla="*/ 696 h 840"/>
                <a:gd name="T64" fmla="*/ 5 w 504"/>
                <a:gd name="T65" fmla="*/ 658 h 840"/>
                <a:gd name="T66" fmla="*/ 1 w 504"/>
                <a:gd name="T67" fmla="*/ 618 h 840"/>
                <a:gd name="T68" fmla="*/ 1 w 504"/>
                <a:gd name="T69" fmla="*/ 576 h 840"/>
                <a:gd name="T70" fmla="*/ 5 w 504"/>
                <a:gd name="T71" fmla="*/ 532 h 840"/>
                <a:gd name="T72" fmla="*/ 14 w 504"/>
                <a:gd name="T73" fmla="*/ 486 h 840"/>
                <a:gd name="T74" fmla="*/ 27 w 504"/>
                <a:gd name="T75" fmla="*/ 439 h 840"/>
                <a:gd name="T76" fmla="*/ 51 w 504"/>
                <a:gd name="T77" fmla="*/ 380 h 840"/>
                <a:gd name="T78" fmla="*/ 81 w 504"/>
                <a:gd name="T79" fmla="*/ 321 h 840"/>
                <a:gd name="T80" fmla="*/ 118 w 504"/>
                <a:gd name="T81" fmla="*/ 264 h 840"/>
                <a:gd name="T82" fmla="*/ 162 w 504"/>
                <a:gd name="T83" fmla="*/ 209 h 840"/>
                <a:gd name="T84" fmla="*/ 212 w 504"/>
                <a:gd name="T85" fmla="*/ 156 h 840"/>
                <a:gd name="T86" fmla="*/ 269 w 504"/>
                <a:gd name="T87" fmla="*/ 103 h 840"/>
                <a:gd name="T88" fmla="*/ 332 w 504"/>
                <a:gd name="T89" fmla="*/ 52 h 840"/>
                <a:gd name="T90" fmla="*/ 403 w 504"/>
                <a:gd name="T91" fmla="*/ 2 h 840"/>
                <a:gd name="T92" fmla="*/ 504 w 504"/>
                <a:gd name="T93" fmla="*/ 26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4" h="840">
                  <a:moveTo>
                    <a:pt x="406" y="118"/>
                  </a:moveTo>
                  <a:lnTo>
                    <a:pt x="395" y="126"/>
                  </a:lnTo>
                  <a:lnTo>
                    <a:pt x="374" y="146"/>
                  </a:lnTo>
                  <a:lnTo>
                    <a:pt x="353" y="165"/>
                  </a:lnTo>
                  <a:lnTo>
                    <a:pt x="333" y="184"/>
                  </a:lnTo>
                  <a:lnTo>
                    <a:pt x="314" y="203"/>
                  </a:lnTo>
                  <a:lnTo>
                    <a:pt x="295" y="223"/>
                  </a:lnTo>
                  <a:lnTo>
                    <a:pt x="279" y="243"/>
                  </a:lnTo>
                  <a:lnTo>
                    <a:pt x="263" y="262"/>
                  </a:lnTo>
                  <a:lnTo>
                    <a:pt x="248" y="283"/>
                  </a:lnTo>
                  <a:lnTo>
                    <a:pt x="233" y="303"/>
                  </a:lnTo>
                  <a:lnTo>
                    <a:pt x="219" y="323"/>
                  </a:lnTo>
                  <a:lnTo>
                    <a:pt x="207" y="344"/>
                  </a:lnTo>
                  <a:lnTo>
                    <a:pt x="195" y="365"/>
                  </a:lnTo>
                  <a:lnTo>
                    <a:pt x="184" y="386"/>
                  </a:lnTo>
                  <a:lnTo>
                    <a:pt x="174" y="407"/>
                  </a:lnTo>
                  <a:lnTo>
                    <a:pt x="165" y="430"/>
                  </a:lnTo>
                  <a:lnTo>
                    <a:pt x="156" y="451"/>
                  </a:lnTo>
                  <a:lnTo>
                    <a:pt x="145" y="484"/>
                  </a:lnTo>
                  <a:lnTo>
                    <a:pt x="135" y="514"/>
                  </a:lnTo>
                  <a:lnTo>
                    <a:pt x="128" y="542"/>
                  </a:lnTo>
                  <a:lnTo>
                    <a:pt x="122" y="567"/>
                  </a:lnTo>
                  <a:lnTo>
                    <a:pt x="118" y="591"/>
                  </a:lnTo>
                  <a:lnTo>
                    <a:pt x="115" y="613"/>
                  </a:lnTo>
                  <a:lnTo>
                    <a:pt x="114" y="633"/>
                  </a:lnTo>
                  <a:lnTo>
                    <a:pt x="114" y="650"/>
                  </a:lnTo>
                  <a:lnTo>
                    <a:pt x="114" y="666"/>
                  </a:lnTo>
                  <a:lnTo>
                    <a:pt x="116" y="681"/>
                  </a:lnTo>
                  <a:lnTo>
                    <a:pt x="118" y="693"/>
                  </a:lnTo>
                  <a:lnTo>
                    <a:pt x="121" y="704"/>
                  </a:lnTo>
                  <a:lnTo>
                    <a:pt x="124" y="714"/>
                  </a:lnTo>
                  <a:lnTo>
                    <a:pt x="127" y="723"/>
                  </a:lnTo>
                  <a:lnTo>
                    <a:pt x="131" y="730"/>
                  </a:lnTo>
                  <a:lnTo>
                    <a:pt x="135" y="736"/>
                  </a:lnTo>
                  <a:lnTo>
                    <a:pt x="140" y="742"/>
                  </a:lnTo>
                  <a:lnTo>
                    <a:pt x="146" y="748"/>
                  </a:lnTo>
                  <a:lnTo>
                    <a:pt x="152" y="753"/>
                  </a:lnTo>
                  <a:lnTo>
                    <a:pt x="159" y="757"/>
                  </a:lnTo>
                  <a:lnTo>
                    <a:pt x="166" y="760"/>
                  </a:lnTo>
                  <a:lnTo>
                    <a:pt x="173" y="762"/>
                  </a:lnTo>
                  <a:lnTo>
                    <a:pt x="180" y="763"/>
                  </a:lnTo>
                  <a:lnTo>
                    <a:pt x="188" y="764"/>
                  </a:lnTo>
                  <a:lnTo>
                    <a:pt x="230" y="801"/>
                  </a:lnTo>
                  <a:lnTo>
                    <a:pt x="208" y="840"/>
                  </a:lnTo>
                  <a:lnTo>
                    <a:pt x="195" y="840"/>
                  </a:lnTo>
                  <a:lnTo>
                    <a:pt x="182" y="839"/>
                  </a:lnTo>
                  <a:lnTo>
                    <a:pt x="170" y="838"/>
                  </a:lnTo>
                  <a:lnTo>
                    <a:pt x="159" y="835"/>
                  </a:lnTo>
                  <a:lnTo>
                    <a:pt x="148" y="833"/>
                  </a:lnTo>
                  <a:lnTo>
                    <a:pt x="136" y="829"/>
                  </a:lnTo>
                  <a:lnTo>
                    <a:pt x="125" y="825"/>
                  </a:lnTo>
                  <a:lnTo>
                    <a:pt x="115" y="821"/>
                  </a:lnTo>
                  <a:lnTo>
                    <a:pt x="105" y="814"/>
                  </a:lnTo>
                  <a:lnTo>
                    <a:pt x="96" y="809"/>
                  </a:lnTo>
                  <a:lnTo>
                    <a:pt x="86" y="802"/>
                  </a:lnTo>
                  <a:lnTo>
                    <a:pt x="77" y="795"/>
                  </a:lnTo>
                  <a:lnTo>
                    <a:pt x="69" y="788"/>
                  </a:lnTo>
                  <a:lnTo>
                    <a:pt x="61" y="780"/>
                  </a:lnTo>
                  <a:lnTo>
                    <a:pt x="54" y="771"/>
                  </a:lnTo>
                  <a:lnTo>
                    <a:pt x="47" y="761"/>
                  </a:lnTo>
                  <a:lnTo>
                    <a:pt x="36" y="746"/>
                  </a:lnTo>
                  <a:lnTo>
                    <a:pt x="28" y="731"/>
                  </a:lnTo>
                  <a:lnTo>
                    <a:pt x="21" y="713"/>
                  </a:lnTo>
                  <a:lnTo>
                    <a:pt x="14" y="696"/>
                  </a:lnTo>
                  <a:lnTo>
                    <a:pt x="9" y="678"/>
                  </a:lnTo>
                  <a:lnTo>
                    <a:pt x="5" y="658"/>
                  </a:lnTo>
                  <a:lnTo>
                    <a:pt x="2" y="639"/>
                  </a:lnTo>
                  <a:lnTo>
                    <a:pt x="1" y="618"/>
                  </a:lnTo>
                  <a:lnTo>
                    <a:pt x="0" y="597"/>
                  </a:lnTo>
                  <a:lnTo>
                    <a:pt x="1" y="576"/>
                  </a:lnTo>
                  <a:lnTo>
                    <a:pt x="2" y="554"/>
                  </a:lnTo>
                  <a:lnTo>
                    <a:pt x="5" y="532"/>
                  </a:lnTo>
                  <a:lnTo>
                    <a:pt x="9" y="509"/>
                  </a:lnTo>
                  <a:lnTo>
                    <a:pt x="14" y="486"/>
                  </a:lnTo>
                  <a:lnTo>
                    <a:pt x="20" y="462"/>
                  </a:lnTo>
                  <a:lnTo>
                    <a:pt x="27" y="439"/>
                  </a:lnTo>
                  <a:lnTo>
                    <a:pt x="38" y="409"/>
                  </a:lnTo>
                  <a:lnTo>
                    <a:pt x="51" y="380"/>
                  </a:lnTo>
                  <a:lnTo>
                    <a:pt x="66" y="350"/>
                  </a:lnTo>
                  <a:lnTo>
                    <a:pt x="81" y="321"/>
                  </a:lnTo>
                  <a:lnTo>
                    <a:pt x="99" y="293"/>
                  </a:lnTo>
                  <a:lnTo>
                    <a:pt x="118" y="264"/>
                  </a:lnTo>
                  <a:lnTo>
                    <a:pt x="139" y="237"/>
                  </a:lnTo>
                  <a:lnTo>
                    <a:pt x="162" y="209"/>
                  </a:lnTo>
                  <a:lnTo>
                    <a:pt x="185" y="183"/>
                  </a:lnTo>
                  <a:lnTo>
                    <a:pt x="212" y="156"/>
                  </a:lnTo>
                  <a:lnTo>
                    <a:pt x="239" y="130"/>
                  </a:lnTo>
                  <a:lnTo>
                    <a:pt x="269" y="103"/>
                  </a:lnTo>
                  <a:lnTo>
                    <a:pt x="300" y="77"/>
                  </a:lnTo>
                  <a:lnTo>
                    <a:pt x="332" y="52"/>
                  </a:lnTo>
                  <a:lnTo>
                    <a:pt x="367" y="26"/>
                  </a:lnTo>
                  <a:lnTo>
                    <a:pt x="403" y="2"/>
                  </a:lnTo>
                  <a:lnTo>
                    <a:pt x="406" y="0"/>
                  </a:lnTo>
                  <a:lnTo>
                    <a:pt x="504" y="26"/>
                  </a:lnTo>
                  <a:lnTo>
                    <a:pt x="406"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3" name="Freeform 37"/>
            <p:cNvSpPr>
              <a:spLocks/>
            </p:cNvSpPr>
            <p:nvPr/>
          </p:nvSpPr>
          <p:spPr bwMode="auto">
            <a:xfrm>
              <a:off x="7081" y="570"/>
              <a:ext cx="66" cy="83"/>
            </a:xfrm>
            <a:custGeom>
              <a:avLst/>
              <a:gdLst>
                <a:gd name="T0" fmla="*/ 575 w 783"/>
                <a:gd name="T1" fmla="*/ 794 h 1004"/>
                <a:gd name="T2" fmla="*/ 584 w 783"/>
                <a:gd name="T3" fmla="*/ 863 h 1004"/>
                <a:gd name="T4" fmla="*/ 607 w 783"/>
                <a:gd name="T5" fmla="*/ 922 h 1004"/>
                <a:gd name="T6" fmla="*/ 643 w 783"/>
                <a:gd name="T7" fmla="*/ 967 h 1004"/>
                <a:gd name="T8" fmla="*/ 692 w 783"/>
                <a:gd name="T9" fmla="*/ 1000 h 1004"/>
                <a:gd name="T10" fmla="*/ 718 w 783"/>
                <a:gd name="T11" fmla="*/ 1004 h 1004"/>
                <a:gd name="T12" fmla="*/ 738 w 783"/>
                <a:gd name="T13" fmla="*/ 997 h 1004"/>
                <a:gd name="T14" fmla="*/ 741 w 783"/>
                <a:gd name="T15" fmla="*/ 978 h 1004"/>
                <a:gd name="T16" fmla="*/ 727 w 783"/>
                <a:gd name="T17" fmla="*/ 902 h 1004"/>
                <a:gd name="T18" fmla="*/ 728 w 783"/>
                <a:gd name="T19" fmla="*/ 819 h 1004"/>
                <a:gd name="T20" fmla="*/ 742 w 783"/>
                <a:gd name="T21" fmla="*/ 732 h 1004"/>
                <a:gd name="T22" fmla="*/ 767 w 783"/>
                <a:gd name="T23" fmla="*/ 642 h 1004"/>
                <a:gd name="T24" fmla="*/ 783 w 783"/>
                <a:gd name="T25" fmla="*/ 583 h 1004"/>
                <a:gd name="T26" fmla="*/ 779 w 783"/>
                <a:gd name="T27" fmla="*/ 550 h 1004"/>
                <a:gd name="T28" fmla="*/ 756 w 783"/>
                <a:gd name="T29" fmla="*/ 522 h 1004"/>
                <a:gd name="T30" fmla="*/ 702 w 783"/>
                <a:gd name="T31" fmla="*/ 494 h 1004"/>
                <a:gd name="T32" fmla="*/ 674 w 783"/>
                <a:gd name="T33" fmla="*/ 489 h 1004"/>
                <a:gd name="T34" fmla="*/ 651 w 783"/>
                <a:gd name="T35" fmla="*/ 493 h 1004"/>
                <a:gd name="T36" fmla="*/ 633 w 783"/>
                <a:gd name="T37" fmla="*/ 508 h 1004"/>
                <a:gd name="T38" fmla="*/ 603 w 783"/>
                <a:gd name="T39" fmla="*/ 553 h 1004"/>
                <a:gd name="T40" fmla="*/ 506 w 783"/>
                <a:gd name="T41" fmla="*/ 676 h 1004"/>
                <a:gd name="T42" fmla="*/ 401 w 783"/>
                <a:gd name="T43" fmla="*/ 783 h 1004"/>
                <a:gd name="T44" fmla="*/ 336 w 783"/>
                <a:gd name="T45" fmla="*/ 834 h 1004"/>
                <a:gd name="T46" fmla="*/ 286 w 783"/>
                <a:gd name="T47" fmla="*/ 860 h 1004"/>
                <a:gd name="T48" fmla="*/ 240 w 783"/>
                <a:gd name="T49" fmla="*/ 873 h 1004"/>
                <a:gd name="T50" fmla="*/ 209 w 783"/>
                <a:gd name="T51" fmla="*/ 871 h 1004"/>
                <a:gd name="T52" fmla="*/ 188 w 783"/>
                <a:gd name="T53" fmla="*/ 858 h 1004"/>
                <a:gd name="T54" fmla="*/ 170 w 783"/>
                <a:gd name="T55" fmla="*/ 836 h 1004"/>
                <a:gd name="T56" fmla="*/ 155 w 783"/>
                <a:gd name="T57" fmla="*/ 776 h 1004"/>
                <a:gd name="T58" fmla="*/ 159 w 783"/>
                <a:gd name="T59" fmla="*/ 665 h 1004"/>
                <a:gd name="T60" fmla="*/ 188 w 783"/>
                <a:gd name="T61" fmla="*/ 507 h 1004"/>
                <a:gd name="T62" fmla="*/ 234 w 783"/>
                <a:gd name="T63" fmla="*/ 341 h 1004"/>
                <a:gd name="T64" fmla="*/ 291 w 783"/>
                <a:gd name="T65" fmla="*/ 188 h 1004"/>
                <a:gd name="T66" fmla="*/ 345 w 783"/>
                <a:gd name="T67" fmla="*/ 81 h 1004"/>
                <a:gd name="T68" fmla="*/ 360 w 783"/>
                <a:gd name="T69" fmla="*/ 40 h 1004"/>
                <a:gd name="T70" fmla="*/ 354 w 783"/>
                <a:gd name="T71" fmla="*/ 15 h 1004"/>
                <a:gd name="T72" fmla="*/ 327 w 783"/>
                <a:gd name="T73" fmla="*/ 3 h 1004"/>
                <a:gd name="T74" fmla="*/ 291 w 783"/>
                <a:gd name="T75" fmla="*/ 0 h 1004"/>
                <a:gd name="T76" fmla="*/ 240 w 783"/>
                <a:gd name="T77" fmla="*/ 7 h 1004"/>
                <a:gd name="T78" fmla="*/ 203 w 783"/>
                <a:gd name="T79" fmla="*/ 25 h 1004"/>
                <a:gd name="T80" fmla="*/ 178 w 783"/>
                <a:gd name="T81" fmla="*/ 52 h 1004"/>
                <a:gd name="T82" fmla="*/ 135 w 783"/>
                <a:gd name="T83" fmla="*/ 146 h 1004"/>
                <a:gd name="T84" fmla="*/ 81 w 783"/>
                <a:gd name="T85" fmla="*/ 292 h 1004"/>
                <a:gd name="T86" fmla="*/ 34 w 783"/>
                <a:gd name="T87" fmla="*/ 458 h 1004"/>
                <a:gd name="T88" fmla="*/ 5 w 783"/>
                <a:gd name="T89" fmla="*/ 639 h 1004"/>
                <a:gd name="T90" fmla="*/ 1 w 783"/>
                <a:gd name="T91" fmla="*/ 756 h 1004"/>
                <a:gd name="T92" fmla="*/ 8 w 783"/>
                <a:gd name="T93" fmla="*/ 802 h 1004"/>
                <a:gd name="T94" fmla="*/ 25 w 783"/>
                <a:gd name="T95" fmla="*/ 845 h 1004"/>
                <a:gd name="T96" fmla="*/ 51 w 783"/>
                <a:gd name="T97" fmla="*/ 884 h 1004"/>
                <a:gd name="T98" fmla="*/ 91 w 783"/>
                <a:gd name="T99" fmla="*/ 923 h 1004"/>
                <a:gd name="T100" fmla="*/ 141 w 783"/>
                <a:gd name="T101" fmla="*/ 955 h 1004"/>
                <a:gd name="T102" fmla="*/ 189 w 783"/>
                <a:gd name="T103" fmla="*/ 975 h 1004"/>
                <a:gd name="T104" fmla="*/ 248 w 783"/>
                <a:gd name="T105" fmla="*/ 986 h 1004"/>
                <a:gd name="T106" fmla="*/ 294 w 783"/>
                <a:gd name="T107" fmla="*/ 979 h 1004"/>
                <a:gd name="T108" fmla="*/ 339 w 783"/>
                <a:gd name="T109" fmla="*/ 961 h 1004"/>
                <a:gd name="T110" fmla="*/ 426 w 783"/>
                <a:gd name="T111" fmla="*/ 901 h 1004"/>
                <a:gd name="T112" fmla="*/ 504 w 783"/>
                <a:gd name="T113" fmla="*/ 82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004">
                  <a:moveTo>
                    <a:pt x="576" y="737"/>
                  </a:moveTo>
                  <a:lnTo>
                    <a:pt x="575" y="755"/>
                  </a:lnTo>
                  <a:lnTo>
                    <a:pt x="575" y="775"/>
                  </a:lnTo>
                  <a:lnTo>
                    <a:pt x="575" y="794"/>
                  </a:lnTo>
                  <a:lnTo>
                    <a:pt x="576" y="812"/>
                  </a:lnTo>
                  <a:lnTo>
                    <a:pt x="578" y="831"/>
                  </a:lnTo>
                  <a:lnTo>
                    <a:pt x="581" y="847"/>
                  </a:lnTo>
                  <a:lnTo>
                    <a:pt x="584" y="863"/>
                  </a:lnTo>
                  <a:lnTo>
                    <a:pt x="590" y="879"/>
                  </a:lnTo>
                  <a:lnTo>
                    <a:pt x="595" y="894"/>
                  </a:lnTo>
                  <a:lnTo>
                    <a:pt x="601" y="908"/>
                  </a:lnTo>
                  <a:lnTo>
                    <a:pt x="607" y="922"/>
                  </a:lnTo>
                  <a:lnTo>
                    <a:pt x="615" y="934"/>
                  </a:lnTo>
                  <a:lnTo>
                    <a:pt x="623" y="946"/>
                  </a:lnTo>
                  <a:lnTo>
                    <a:pt x="632" y="956"/>
                  </a:lnTo>
                  <a:lnTo>
                    <a:pt x="643" y="967"/>
                  </a:lnTo>
                  <a:lnTo>
                    <a:pt x="654" y="977"/>
                  </a:lnTo>
                  <a:lnTo>
                    <a:pt x="666" y="986"/>
                  </a:lnTo>
                  <a:lnTo>
                    <a:pt x="678" y="994"/>
                  </a:lnTo>
                  <a:lnTo>
                    <a:pt x="692" y="1000"/>
                  </a:lnTo>
                  <a:lnTo>
                    <a:pt x="699" y="1002"/>
                  </a:lnTo>
                  <a:lnTo>
                    <a:pt x="705" y="1003"/>
                  </a:lnTo>
                  <a:lnTo>
                    <a:pt x="712" y="1004"/>
                  </a:lnTo>
                  <a:lnTo>
                    <a:pt x="718" y="1004"/>
                  </a:lnTo>
                  <a:lnTo>
                    <a:pt x="724" y="1004"/>
                  </a:lnTo>
                  <a:lnTo>
                    <a:pt x="730" y="1003"/>
                  </a:lnTo>
                  <a:lnTo>
                    <a:pt x="735" y="1000"/>
                  </a:lnTo>
                  <a:lnTo>
                    <a:pt x="738" y="997"/>
                  </a:lnTo>
                  <a:lnTo>
                    <a:pt x="741" y="993"/>
                  </a:lnTo>
                  <a:lnTo>
                    <a:pt x="742" y="989"/>
                  </a:lnTo>
                  <a:lnTo>
                    <a:pt x="742" y="984"/>
                  </a:lnTo>
                  <a:lnTo>
                    <a:pt x="741" y="978"/>
                  </a:lnTo>
                  <a:lnTo>
                    <a:pt x="735" y="959"/>
                  </a:lnTo>
                  <a:lnTo>
                    <a:pt x="732" y="941"/>
                  </a:lnTo>
                  <a:lnTo>
                    <a:pt x="729" y="922"/>
                  </a:lnTo>
                  <a:lnTo>
                    <a:pt x="727" y="902"/>
                  </a:lnTo>
                  <a:lnTo>
                    <a:pt x="726" y="883"/>
                  </a:lnTo>
                  <a:lnTo>
                    <a:pt x="726" y="861"/>
                  </a:lnTo>
                  <a:lnTo>
                    <a:pt x="726" y="841"/>
                  </a:lnTo>
                  <a:lnTo>
                    <a:pt x="728" y="819"/>
                  </a:lnTo>
                  <a:lnTo>
                    <a:pt x="730" y="798"/>
                  </a:lnTo>
                  <a:lnTo>
                    <a:pt x="733" y="776"/>
                  </a:lnTo>
                  <a:lnTo>
                    <a:pt x="736" y="754"/>
                  </a:lnTo>
                  <a:lnTo>
                    <a:pt x="742" y="732"/>
                  </a:lnTo>
                  <a:lnTo>
                    <a:pt x="747" y="709"/>
                  </a:lnTo>
                  <a:lnTo>
                    <a:pt x="753" y="687"/>
                  </a:lnTo>
                  <a:lnTo>
                    <a:pt x="760" y="664"/>
                  </a:lnTo>
                  <a:lnTo>
                    <a:pt x="767" y="642"/>
                  </a:lnTo>
                  <a:lnTo>
                    <a:pt x="775" y="620"/>
                  </a:lnTo>
                  <a:lnTo>
                    <a:pt x="780" y="600"/>
                  </a:lnTo>
                  <a:lnTo>
                    <a:pt x="782" y="591"/>
                  </a:lnTo>
                  <a:lnTo>
                    <a:pt x="783" y="583"/>
                  </a:lnTo>
                  <a:lnTo>
                    <a:pt x="783" y="573"/>
                  </a:lnTo>
                  <a:lnTo>
                    <a:pt x="783" y="565"/>
                  </a:lnTo>
                  <a:lnTo>
                    <a:pt x="781" y="558"/>
                  </a:lnTo>
                  <a:lnTo>
                    <a:pt x="779" y="550"/>
                  </a:lnTo>
                  <a:lnTo>
                    <a:pt x="775" y="543"/>
                  </a:lnTo>
                  <a:lnTo>
                    <a:pt x="770" y="536"/>
                  </a:lnTo>
                  <a:lnTo>
                    <a:pt x="764" y="530"/>
                  </a:lnTo>
                  <a:lnTo>
                    <a:pt x="756" y="522"/>
                  </a:lnTo>
                  <a:lnTo>
                    <a:pt x="747" y="515"/>
                  </a:lnTo>
                  <a:lnTo>
                    <a:pt x="735" y="509"/>
                  </a:lnTo>
                  <a:lnTo>
                    <a:pt x="718" y="500"/>
                  </a:lnTo>
                  <a:lnTo>
                    <a:pt x="702" y="494"/>
                  </a:lnTo>
                  <a:lnTo>
                    <a:pt x="695" y="492"/>
                  </a:lnTo>
                  <a:lnTo>
                    <a:pt x="687" y="490"/>
                  </a:lnTo>
                  <a:lnTo>
                    <a:pt x="680" y="489"/>
                  </a:lnTo>
                  <a:lnTo>
                    <a:pt x="674" y="489"/>
                  </a:lnTo>
                  <a:lnTo>
                    <a:pt x="667" y="489"/>
                  </a:lnTo>
                  <a:lnTo>
                    <a:pt x="662" y="490"/>
                  </a:lnTo>
                  <a:lnTo>
                    <a:pt x="656" y="491"/>
                  </a:lnTo>
                  <a:lnTo>
                    <a:pt x="651" y="493"/>
                  </a:lnTo>
                  <a:lnTo>
                    <a:pt x="646" y="496"/>
                  </a:lnTo>
                  <a:lnTo>
                    <a:pt x="642" y="499"/>
                  </a:lnTo>
                  <a:lnTo>
                    <a:pt x="637" y="503"/>
                  </a:lnTo>
                  <a:lnTo>
                    <a:pt x="633" y="508"/>
                  </a:lnTo>
                  <a:lnTo>
                    <a:pt x="630" y="512"/>
                  </a:lnTo>
                  <a:lnTo>
                    <a:pt x="627" y="516"/>
                  </a:lnTo>
                  <a:lnTo>
                    <a:pt x="624" y="522"/>
                  </a:lnTo>
                  <a:lnTo>
                    <a:pt x="603" y="553"/>
                  </a:lnTo>
                  <a:lnTo>
                    <a:pt x="579" y="584"/>
                  </a:lnTo>
                  <a:lnTo>
                    <a:pt x="556" y="615"/>
                  </a:lnTo>
                  <a:lnTo>
                    <a:pt x="531" y="646"/>
                  </a:lnTo>
                  <a:lnTo>
                    <a:pt x="506" y="676"/>
                  </a:lnTo>
                  <a:lnTo>
                    <a:pt x="480" y="704"/>
                  </a:lnTo>
                  <a:lnTo>
                    <a:pt x="454" y="733"/>
                  </a:lnTo>
                  <a:lnTo>
                    <a:pt x="427" y="758"/>
                  </a:lnTo>
                  <a:lnTo>
                    <a:pt x="401" y="783"/>
                  </a:lnTo>
                  <a:lnTo>
                    <a:pt x="374" y="805"/>
                  </a:lnTo>
                  <a:lnTo>
                    <a:pt x="362" y="815"/>
                  </a:lnTo>
                  <a:lnTo>
                    <a:pt x="349" y="825"/>
                  </a:lnTo>
                  <a:lnTo>
                    <a:pt x="336" y="834"/>
                  </a:lnTo>
                  <a:lnTo>
                    <a:pt x="323" y="841"/>
                  </a:lnTo>
                  <a:lnTo>
                    <a:pt x="310" y="848"/>
                  </a:lnTo>
                  <a:lnTo>
                    <a:pt x="298" y="855"/>
                  </a:lnTo>
                  <a:lnTo>
                    <a:pt x="286" y="860"/>
                  </a:lnTo>
                  <a:lnTo>
                    <a:pt x="273" y="865"/>
                  </a:lnTo>
                  <a:lnTo>
                    <a:pt x="262" y="868"/>
                  </a:lnTo>
                  <a:lnTo>
                    <a:pt x="251" y="872"/>
                  </a:lnTo>
                  <a:lnTo>
                    <a:pt x="240" y="873"/>
                  </a:lnTo>
                  <a:lnTo>
                    <a:pt x="228" y="874"/>
                  </a:lnTo>
                  <a:lnTo>
                    <a:pt x="221" y="874"/>
                  </a:lnTo>
                  <a:lnTo>
                    <a:pt x="215" y="873"/>
                  </a:lnTo>
                  <a:lnTo>
                    <a:pt x="209" y="871"/>
                  </a:lnTo>
                  <a:lnTo>
                    <a:pt x="203" y="868"/>
                  </a:lnTo>
                  <a:lnTo>
                    <a:pt x="198" y="865"/>
                  </a:lnTo>
                  <a:lnTo>
                    <a:pt x="193" y="862"/>
                  </a:lnTo>
                  <a:lnTo>
                    <a:pt x="188" y="858"/>
                  </a:lnTo>
                  <a:lnTo>
                    <a:pt x="183" y="853"/>
                  </a:lnTo>
                  <a:lnTo>
                    <a:pt x="178" y="848"/>
                  </a:lnTo>
                  <a:lnTo>
                    <a:pt x="174" y="843"/>
                  </a:lnTo>
                  <a:lnTo>
                    <a:pt x="170" y="836"/>
                  </a:lnTo>
                  <a:lnTo>
                    <a:pt x="167" y="830"/>
                  </a:lnTo>
                  <a:lnTo>
                    <a:pt x="162" y="813"/>
                  </a:lnTo>
                  <a:lnTo>
                    <a:pt x="158" y="796"/>
                  </a:lnTo>
                  <a:lnTo>
                    <a:pt x="155" y="776"/>
                  </a:lnTo>
                  <a:lnTo>
                    <a:pt x="154" y="753"/>
                  </a:lnTo>
                  <a:lnTo>
                    <a:pt x="154" y="729"/>
                  </a:lnTo>
                  <a:lnTo>
                    <a:pt x="155" y="702"/>
                  </a:lnTo>
                  <a:lnTo>
                    <a:pt x="159" y="665"/>
                  </a:lnTo>
                  <a:lnTo>
                    <a:pt x="164" y="628"/>
                  </a:lnTo>
                  <a:lnTo>
                    <a:pt x="170" y="589"/>
                  </a:lnTo>
                  <a:lnTo>
                    <a:pt x="178" y="548"/>
                  </a:lnTo>
                  <a:lnTo>
                    <a:pt x="188" y="507"/>
                  </a:lnTo>
                  <a:lnTo>
                    <a:pt x="197" y="465"/>
                  </a:lnTo>
                  <a:lnTo>
                    <a:pt x="208" y="423"/>
                  </a:lnTo>
                  <a:lnTo>
                    <a:pt x="220" y="382"/>
                  </a:lnTo>
                  <a:lnTo>
                    <a:pt x="234" y="341"/>
                  </a:lnTo>
                  <a:lnTo>
                    <a:pt x="247" y="301"/>
                  </a:lnTo>
                  <a:lnTo>
                    <a:pt x="261" y="261"/>
                  </a:lnTo>
                  <a:lnTo>
                    <a:pt x="275" y="223"/>
                  </a:lnTo>
                  <a:lnTo>
                    <a:pt x="291" y="188"/>
                  </a:lnTo>
                  <a:lnTo>
                    <a:pt x="306" y="154"/>
                  </a:lnTo>
                  <a:lnTo>
                    <a:pt x="322" y="122"/>
                  </a:lnTo>
                  <a:lnTo>
                    <a:pt x="338" y="94"/>
                  </a:lnTo>
                  <a:lnTo>
                    <a:pt x="345" y="81"/>
                  </a:lnTo>
                  <a:lnTo>
                    <a:pt x="351" y="68"/>
                  </a:lnTo>
                  <a:lnTo>
                    <a:pt x="356" y="58"/>
                  </a:lnTo>
                  <a:lnTo>
                    <a:pt x="359" y="48"/>
                  </a:lnTo>
                  <a:lnTo>
                    <a:pt x="360" y="40"/>
                  </a:lnTo>
                  <a:lnTo>
                    <a:pt x="361" y="33"/>
                  </a:lnTo>
                  <a:lnTo>
                    <a:pt x="360" y="25"/>
                  </a:lnTo>
                  <a:lnTo>
                    <a:pt x="357" y="20"/>
                  </a:lnTo>
                  <a:lnTo>
                    <a:pt x="354" y="15"/>
                  </a:lnTo>
                  <a:lnTo>
                    <a:pt x="350" y="11"/>
                  </a:lnTo>
                  <a:lnTo>
                    <a:pt x="344" y="8"/>
                  </a:lnTo>
                  <a:lnTo>
                    <a:pt x="337" y="5"/>
                  </a:lnTo>
                  <a:lnTo>
                    <a:pt x="327" y="3"/>
                  </a:lnTo>
                  <a:lnTo>
                    <a:pt x="318" y="1"/>
                  </a:lnTo>
                  <a:lnTo>
                    <a:pt x="307" y="0"/>
                  </a:lnTo>
                  <a:lnTo>
                    <a:pt x="295" y="0"/>
                  </a:lnTo>
                  <a:lnTo>
                    <a:pt x="291" y="0"/>
                  </a:lnTo>
                  <a:lnTo>
                    <a:pt x="276" y="0"/>
                  </a:lnTo>
                  <a:lnTo>
                    <a:pt x="263" y="2"/>
                  </a:lnTo>
                  <a:lnTo>
                    <a:pt x="251" y="4"/>
                  </a:lnTo>
                  <a:lnTo>
                    <a:pt x="240" y="7"/>
                  </a:lnTo>
                  <a:lnTo>
                    <a:pt x="229" y="11"/>
                  </a:lnTo>
                  <a:lnTo>
                    <a:pt x="219" y="15"/>
                  </a:lnTo>
                  <a:lnTo>
                    <a:pt x="211" y="20"/>
                  </a:lnTo>
                  <a:lnTo>
                    <a:pt x="203" y="25"/>
                  </a:lnTo>
                  <a:lnTo>
                    <a:pt x="196" y="32"/>
                  </a:lnTo>
                  <a:lnTo>
                    <a:pt x="190" y="39"/>
                  </a:lnTo>
                  <a:lnTo>
                    <a:pt x="184" y="45"/>
                  </a:lnTo>
                  <a:lnTo>
                    <a:pt x="178" y="52"/>
                  </a:lnTo>
                  <a:lnTo>
                    <a:pt x="169" y="67"/>
                  </a:lnTo>
                  <a:lnTo>
                    <a:pt x="162" y="83"/>
                  </a:lnTo>
                  <a:lnTo>
                    <a:pt x="148" y="113"/>
                  </a:lnTo>
                  <a:lnTo>
                    <a:pt x="135" y="146"/>
                  </a:lnTo>
                  <a:lnTo>
                    <a:pt x="120" y="180"/>
                  </a:lnTo>
                  <a:lnTo>
                    <a:pt x="107" y="215"/>
                  </a:lnTo>
                  <a:lnTo>
                    <a:pt x="94" y="253"/>
                  </a:lnTo>
                  <a:lnTo>
                    <a:pt x="81" y="292"/>
                  </a:lnTo>
                  <a:lnTo>
                    <a:pt x="67" y="332"/>
                  </a:lnTo>
                  <a:lnTo>
                    <a:pt x="56" y="372"/>
                  </a:lnTo>
                  <a:lnTo>
                    <a:pt x="45" y="414"/>
                  </a:lnTo>
                  <a:lnTo>
                    <a:pt x="34" y="458"/>
                  </a:lnTo>
                  <a:lnTo>
                    <a:pt x="24" y="502"/>
                  </a:lnTo>
                  <a:lnTo>
                    <a:pt x="17" y="547"/>
                  </a:lnTo>
                  <a:lnTo>
                    <a:pt x="10" y="593"/>
                  </a:lnTo>
                  <a:lnTo>
                    <a:pt x="5" y="639"/>
                  </a:lnTo>
                  <a:lnTo>
                    <a:pt x="2" y="685"/>
                  </a:lnTo>
                  <a:lnTo>
                    <a:pt x="0" y="732"/>
                  </a:lnTo>
                  <a:lnTo>
                    <a:pt x="0" y="744"/>
                  </a:lnTo>
                  <a:lnTo>
                    <a:pt x="1" y="756"/>
                  </a:lnTo>
                  <a:lnTo>
                    <a:pt x="2" y="768"/>
                  </a:lnTo>
                  <a:lnTo>
                    <a:pt x="3" y="780"/>
                  </a:lnTo>
                  <a:lnTo>
                    <a:pt x="6" y="791"/>
                  </a:lnTo>
                  <a:lnTo>
                    <a:pt x="8" y="802"/>
                  </a:lnTo>
                  <a:lnTo>
                    <a:pt x="12" y="813"/>
                  </a:lnTo>
                  <a:lnTo>
                    <a:pt x="16" y="825"/>
                  </a:lnTo>
                  <a:lnTo>
                    <a:pt x="20" y="835"/>
                  </a:lnTo>
                  <a:lnTo>
                    <a:pt x="25" y="845"/>
                  </a:lnTo>
                  <a:lnTo>
                    <a:pt x="31" y="855"/>
                  </a:lnTo>
                  <a:lnTo>
                    <a:pt x="37" y="864"/>
                  </a:lnTo>
                  <a:lnTo>
                    <a:pt x="44" y="875"/>
                  </a:lnTo>
                  <a:lnTo>
                    <a:pt x="51" y="884"/>
                  </a:lnTo>
                  <a:lnTo>
                    <a:pt x="58" y="893"/>
                  </a:lnTo>
                  <a:lnTo>
                    <a:pt x="66" y="901"/>
                  </a:lnTo>
                  <a:lnTo>
                    <a:pt x="79" y="912"/>
                  </a:lnTo>
                  <a:lnTo>
                    <a:pt x="91" y="923"/>
                  </a:lnTo>
                  <a:lnTo>
                    <a:pt x="103" y="932"/>
                  </a:lnTo>
                  <a:lnTo>
                    <a:pt x="115" y="941"/>
                  </a:lnTo>
                  <a:lnTo>
                    <a:pt x="127" y="948"/>
                  </a:lnTo>
                  <a:lnTo>
                    <a:pt x="141" y="955"/>
                  </a:lnTo>
                  <a:lnTo>
                    <a:pt x="153" y="961"/>
                  </a:lnTo>
                  <a:lnTo>
                    <a:pt x="165" y="966"/>
                  </a:lnTo>
                  <a:lnTo>
                    <a:pt x="177" y="972"/>
                  </a:lnTo>
                  <a:lnTo>
                    <a:pt x="189" y="975"/>
                  </a:lnTo>
                  <a:lnTo>
                    <a:pt x="201" y="979"/>
                  </a:lnTo>
                  <a:lnTo>
                    <a:pt x="211" y="981"/>
                  </a:lnTo>
                  <a:lnTo>
                    <a:pt x="232" y="985"/>
                  </a:lnTo>
                  <a:lnTo>
                    <a:pt x="248" y="986"/>
                  </a:lnTo>
                  <a:lnTo>
                    <a:pt x="259" y="985"/>
                  </a:lnTo>
                  <a:lnTo>
                    <a:pt x="270" y="984"/>
                  </a:lnTo>
                  <a:lnTo>
                    <a:pt x="282" y="982"/>
                  </a:lnTo>
                  <a:lnTo>
                    <a:pt x="294" y="979"/>
                  </a:lnTo>
                  <a:lnTo>
                    <a:pt x="305" y="976"/>
                  </a:lnTo>
                  <a:lnTo>
                    <a:pt x="316" y="972"/>
                  </a:lnTo>
                  <a:lnTo>
                    <a:pt x="327" y="966"/>
                  </a:lnTo>
                  <a:lnTo>
                    <a:pt x="339" y="961"/>
                  </a:lnTo>
                  <a:lnTo>
                    <a:pt x="361" y="949"/>
                  </a:lnTo>
                  <a:lnTo>
                    <a:pt x="384" y="935"/>
                  </a:lnTo>
                  <a:lnTo>
                    <a:pt x="405" y="918"/>
                  </a:lnTo>
                  <a:lnTo>
                    <a:pt x="426" y="901"/>
                  </a:lnTo>
                  <a:lnTo>
                    <a:pt x="448" y="883"/>
                  </a:lnTo>
                  <a:lnTo>
                    <a:pt x="467" y="863"/>
                  </a:lnTo>
                  <a:lnTo>
                    <a:pt x="487" y="844"/>
                  </a:lnTo>
                  <a:lnTo>
                    <a:pt x="504" y="825"/>
                  </a:lnTo>
                  <a:lnTo>
                    <a:pt x="538" y="786"/>
                  </a:lnTo>
                  <a:lnTo>
                    <a:pt x="565" y="751"/>
                  </a:lnTo>
                  <a:lnTo>
                    <a:pt x="576" y="7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4" name="Freeform 38"/>
            <p:cNvSpPr>
              <a:spLocks/>
            </p:cNvSpPr>
            <p:nvPr/>
          </p:nvSpPr>
          <p:spPr bwMode="auto">
            <a:xfrm>
              <a:off x="6357" y="558"/>
              <a:ext cx="28" cy="94"/>
            </a:xfrm>
            <a:custGeom>
              <a:avLst/>
              <a:gdLst>
                <a:gd name="T0" fmla="*/ 211 w 340"/>
                <a:gd name="T1" fmla="*/ 0 h 1127"/>
                <a:gd name="T2" fmla="*/ 198 w 340"/>
                <a:gd name="T3" fmla="*/ 2 h 1127"/>
                <a:gd name="T4" fmla="*/ 187 w 340"/>
                <a:gd name="T5" fmla="*/ 6 h 1127"/>
                <a:gd name="T6" fmla="*/ 178 w 340"/>
                <a:gd name="T7" fmla="*/ 12 h 1127"/>
                <a:gd name="T8" fmla="*/ 167 w 340"/>
                <a:gd name="T9" fmla="*/ 24 h 1127"/>
                <a:gd name="T10" fmla="*/ 158 w 340"/>
                <a:gd name="T11" fmla="*/ 41 h 1127"/>
                <a:gd name="T12" fmla="*/ 151 w 340"/>
                <a:gd name="T13" fmla="*/ 66 h 1127"/>
                <a:gd name="T14" fmla="*/ 144 w 340"/>
                <a:gd name="T15" fmla="*/ 103 h 1127"/>
                <a:gd name="T16" fmla="*/ 134 w 340"/>
                <a:gd name="T17" fmla="*/ 147 h 1127"/>
                <a:gd name="T18" fmla="*/ 123 w 340"/>
                <a:gd name="T19" fmla="*/ 195 h 1127"/>
                <a:gd name="T20" fmla="*/ 101 w 340"/>
                <a:gd name="T21" fmla="*/ 292 h 1127"/>
                <a:gd name="T22" fmla="*/ 67 w 340"/>
                <a:gd name="T23" fmla="*/ 447 h 1127"/>
                <a:gd name="T24" fmla="*/ 35 w 340"/>
                <a:gd name="T25" fmla="*/ 608 h 1127"/>
                <a:gd name="T26" fmla="*/ 16 w 340"/>
                <a:gd name="T27" fmla="*/ 725 h 1127"/>
                <a:gd name="T28" fmla="*/ 7 w 340"/>
                <a:gd name="T29" fmla="*/ 797 h 1127"/>
                <a:gd name="T30" fmla="*/ 1 w 340"/>
                <a:gd name="T31" fmla="*/ 872 h 1127"/>
                <a:gd name="T32" fmla="*/ 0 w 340"/>
                <a:gd name="T33" fmla="*/ 941 h 1127"/>
                <a:gd name="T34" fmla="*/ 5 w 340"/>
                <a:gd name="T35" fmla="*/ 996 h 1127"/>
                <a:gd name="T36" fmla="*/ 14 w 340"/>
                <a:gd name="T37" fmla="*/ 1039 h 1127"/>
                <a:gd name="T38" fmla="*/ 27 w 340"/>
                <a:gd name="T39" fmla="*/ 1071 h 1127"/>
                <a:gd name="T40" fmla="*/ 43 w 340"/>
                <a:gd name="T41" fmla="*/ 1094 h 1127"/>
                <a:gd name="T42" fmla="*/ 62 w 340"/>
                <a:gd name="T43" fmla="*/ 1111 h 1127"/>
                <a:gd name="T44" fmla="*/ 82 w 340"/>
                <a:gd name="T45" fmla="*/ 1121 h 1127"/>
                <a:gd name="T46" fmla="*/ 102 w 340"/>
                <a:gd name="T47" fmla="*/ 1127 h 1127"/>
                <a:gd name="T48" fmla="*/ 116 w 340"/>
                <a:gd name="T49" fmla="*/ 1127 h 1127"/>
                <a:gd name="T50" fmla="*/ 122 w 340"/>
                <a:gd name="T51" fmla="*/ 1124 h 1127"/>
                <a:gd name="T52" fmla="*/ 129 w 340"/>
                <a:gd name="T53" fmla="*/ 1116 h 1127"/>
                <a:gd name="T54" fmla="*/ 134 w 340"/>
                <a:gd name="T55" fmla="*/ 1099 h 1127"/>
                <a:gd name="T56" fmla="*/ 134 w 340"/>
                <a:gd name="T57" fmla="*/ 1070 h 1127"/>
                <a:gd name="T58" fmla="*/ 137 w 340"/>
                <a:gd name="T59" fmla="*/ 1026 h 1127"/>
                <a:gd name="T60" fmla="*/ 145 w 340"/>
                <a:gd name="T61" fmla="*/ 948 h 1127"/>
                <a:gd name="T62" fmla="*/ 165 w 340"/>
                <a:gd name="T63" fmla="*/ 829 h 1127"/>
                <a:gd name="T64" fmla="*/ 191 w 340"/>
                <a:gd name="T65" fmla="*/ 696 h 1127"/>
                <a:gd name="T66" fmla="*/ 222 w 340"/>
                <a:gd name="T67" fmla="*/ 559 h 1127"/>
                <a:gd name="T68" fmla="*/ 253 w 340"/>
                <a:gd name="T69" fmla="*/ 425 h 1127"/>
                <a:gd name="T70" fmla="*/ 286 w 340"/>
                <a:gd name="T71" fmla="*/ 301 h 1127"/>
                <a:gd name="T72" fmla="*/ 316 w 340"/>
                <a:gd name="T73" fmla="*/ 195 h 1127"/>
                <a:gd name="T74" fmla="*/ 333 w 340"/>
                <a:gd name="T75" fmla="*/ 136 h 1127"/>
                <a:gd name="T76" fmla="*/ 338 w 340"/>
                <a:gd name="T77" fmla="*/ 110 h 1127"/>
                <a:gd name="T78" fmla="*/ 340 w 340"/>
                <a:gd name="T79" fmla="*/ 88 h 1127"/>
                <a:gd name="T80" fmla="*/ 337 w 340"/>
                <a:gd name="T81" fmla="*/ 70 h 1127"/>
                <a:gd name="T82" fmla="*/ 331 w 340"/>
                <a:gd name="T83" fmla="*/ 55 h 1127"/>
                <a:gd name="T84" fmla="*/ 321 w 340"/>
                <a:gd name="T85" fmla="*/ 42 h 1127"/>
                <a:gd name="T86" fmla="*/ 307 w 340"/>
                <a:gd name="T87" fmla="*/ 31 h 1127"/>
                <a:gd name="T88" fmla="*/ 292 w 340"/>
                <a:gd name="T89" fmla="*/ 22 h 1127"/>
                <a:gd name="T90" fmla="*/ 266 w 340"/>
                <a:gd name="T91" fmla="*/ 9 h 1127"/>
                <a:gd name="T92" fmla="*/ 233 w 340"/>
                <a:gd name="T93" fmla="*/ 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1127">
                  <a:moveTo>
                    <a:pt x="218" y="0"/>
                  </a:moveTo>
                  <a:lnTo>
                    <a:pt x="211" y="0"/>
                  </a:lnTo>
                  <a:lnTo>
                    <a:pt x="204" y="1"/>
                  </a:lnTo>
                  <a:lnTo>
                    <a:pt x="198" y="2"/>
                  </a:lnTo>
                  <a:lnTo>
                    <a:pt x="192" y="4"/>
                  </a:lnTo>
                  <a:lnTo>
                    <a:pt x="187" y="6"/>
                  </a:lnTo>
                  <a:lnTo>
                    <a:pt x="182" y="9"/>
                  </a:lnTo>
                  <a:lnTo>
                    <a:pt x="178" y="12"/>
                  </a:lnTo>
                  <a:lnTo>
                    <a:pt x="174" y="16"/>
                  </a:lnTo>
                  <a:lnTo>
                    <a:pt x="167" y="24"/>
                  </a:lnTo>
                  <a:lnTo>
                    <a:pt x="162" y="33"/>
                  </a:lnTo>
                  <a:lnTo>
                    <a:pt x="158" y="41"/>
                  </a:lnTo>
                  <a:lnTo>
                    <a:pt x="154" y="51"/>
                  </a:lnTo>
                  <a:lnTo>
                    <a:pt x="151" y="66"/>
                  </a:lnTo>
                  <a:lnTo>
                    <a:pt x="148" y="84"/>
                  </a:lnTo>
                  <a:lnTo>
                    <a:pt x="144" y="103"/>
                  </a:lnTo>
                  <a:lnTo>
                    <a:pt x="139" y="125"/>
                  </a:lnTo>
                  <a:lnTo>
                    <a:pt x="134" y="147"/>
                  </a:lnTo>
                  <a:lnTo>
                    <a:pt x="129" y="171"/>
                  </a:lnTo>
                  <a:lnTo>
                    <a:pt x="123" y="195"/>
                  </a:lnTo>
                  <a:lnTo>
                    <a:pt x="118" y="222"/>
                  </a:lnTo>
                  <a:lnTo>
                    <a:pt x="101" y="292"/>
                  </a:lnTo>
                  <a:lnTo>
                    <a:pt x="84" y="369"/>
                  </a:lnTo>
                  <a:lnTo>
                    <a:pt x="67" y="447"/>
                  </a:lnTo>
                  <a:lnTo>
                    <a:pt x="50" y="528"/>
                  </a:lnTo>
                  <a:lnTo>
                    <a:pt x="35" y="608"/>
                  </a:lnTo>
                  <a:lnTo>
                    <a:pt x="22" y="687"/>
                  </a:lnTo>
                  <a:lnTo>
                    <a:pt x="16" y="725"/>
                  </a:lnTo>
                  <a:lnTo>
                    <a:pt x="11" y="762"/>
                  </a:lnTo>
                  <a:lnTo>
                    <a:pt x="7" y="797"/>
                  </a:lnTo>
                  <a:lnTo>
                    <a:pt x="3" y="832"/>
                  </a:lnTo>
                  <a:lnTo>
                    <a:pt x="1" y="872"/>
                  </a:lnTo>
                  <a:lnTo>
                    <a:pt x="0" y="909"/>
                  </a:lnTo>
                  <a:lnTo>
                    <a:pt x="0" y="941"/>
                  </a:lnTo>
                  <a:lnTo>
                    <a:pt x="1" y="971"/>
                  </a:lnTo>
                  <a:lnTo>
                    <a:pt x="5" y="996"/>
                  </a:lnTo>
                  <a:lnTo>
                    <a:pt x="9" y="1019"/>
                  </a:lnTo>
                  <a:lnTo>
                    <a:pt x="14" y="1039"/>
                  </a:lnTo>
                  <a:lnTo>
                    <a:pt x="20" y="1057"/>
                  </a:lnTo>
                  <a:lnTo>
                    <a:pt x="27" y="1071"/>
                  </a:lnTo>
                  <a:lnTo>
                    <a:pt x="35" y="1084"/>
                  </a:lnTo>
                  <a:lnTo>
                    <a:pt x="43" y="1094"/>
                  </a:lnTo>
                  <a:lnTo>
                    <a:pt x="52" y="1103"/>
                  </a:lnTo>
                  <a:lnTo>
                    <a:pt x="62" y="1111"/>
                  </a:lnTo>
                  <a:lnTo>
                    <a:pt x="72" y="1117"/>
                  </a:lnTo>
                  <a:lnTo>
                    <a:pt x="82" y="1121"/>
                  </a:lnTo>
                  <a:lnTo>
                    <a:pt x="93" y="1125"/>
                  </a:lnTo>
                  <a:lnTo>
                    <a:pt x="102" y="1127"/>
                  </a:lnTo>
                  <a:lnTo>
                    <a:pt x="112" y="1127"/>
                  </a:lnTo>
                  <a:lnTo>
                    <a:pt x="116" y="1127"/>
                  </a:lnTo>
                  <a:lnTo>
                    <a:pt x="119" y="1125"/>
                  </a:lnTo>
                  <a:lnTo>
                    <a:pt x="122" y="1124"/>
                  </a:lnTo>
                  <a:lnTo>
                    <a:pt x="125" y="1121"/>
                  </a:lnTo>
                  <a:lnTo>
                    <a:pt x="129" y="1116"/>
                  </a:lnTo>
                  <a:lnTo>
                    <a:pt x="132" y="1109"/>
                  </a:lnTo>
                  <a:lnTo>
                    <a:pt x="134" y="1099"/>
                  </a:lnTo>
                  <a:lnTo>
                    <a:pt x="134" y="1089"/>
                  </a:lnTo>
                  <a:lnTo>
                    <a:pt x="134" y="1070"/>
                  </a:lnTo>
                  <a:lnTo>
                    <a:pt x="135" y="1048"/>
                  </a:lnTo>
                  <a:lnTo>
                    <a:pt x="137" y="1026"/>
                  </a:lnTo>
                  <a:lnTo>
                    <a:pt x="139" y="1001"/>
                  </a:lnTo>
                  <a:lnTo>
                    <a:pt x="145" y="948"/>
                  </a:lnTo>
                  <a:lnTo>
                    <a:pt x="154" y="891"/>
                  </a:lnTo>
                  <a:lnTo>
                    <a:pt x="165" y="829"/>
                  </a:lnTo>
                  <a:lnTo>
                    <a:pt x="177" y="764"/>
                  </a:lnTo>
                  <a:lnTo>
                    <a:pt x="191" y="696"/>
                  </a:lnTo>
                  <a:lnTo>
                    <a:pt x="205" y="628"/>
                  </a:lnTo>
                  <a:lnTo>
                    <a:pt x="222" y="559"/>
                  </a:lnTo>
                  <a:lnTo>
                    <a:pt x="237" y="492"/>
                  </a:lnTo>
                  <a:lnTo>
                    <a:pt x="253" y="425"/>
                  </a:lnTo>
                  <a:lnTo>
                    <a:pt x="270" y="361"/>
                  </a:lnTo>
                  <a:lnTo>
                    <a:pt x="286" y="301"/>
                  </a:lnTo>
                  <a:lnTo>
                    <a:pt x="301" y="245"/>
                  </a:lnTo>
                  <a:lnTo>
                    <a:pt x="316" y="195"/>
                  </a:lnTo>
                  <a:lnTo>
                    <a:pt x="329" y="150"/>
                  </a:lnTo>
                  <a:lnTo>
                    <a:pt x="333" y="136"/>
                  </a:lnTo>
                  <a:lnTo>
                    <a:pt x="336" y="123"/>
                  </a:lnTo>
                  <a:lnTo>
                    <a:pt x="338" y="110"/>
                  </a:lnTo>
                  <a:lnTo>
                    <a:pt x="339" y="98"/>
                  </a:lnTo>
                  <a:lnTo>
                    <a:pt x="340" y="88"/>
                  </a:lnTo>
                  <a:lnTo>
                    <a:pt x="339" y="79"/>
                  </a:lnTo>
                  <a:lnTo>
                    <a:pt x="337" y="70"/>
                  </a:lnTo>
                  <a:lnTo>
                    <a:pt x="334" y="62"/>
                  </a:lnTo>
                  <a:lnTo>
                    <a:pt x="331" y="55"/>
                  </a:lnTo>
                  <a:lnTo>
                    <a:pt x="326" y="48"/>
                  </a:lnTo>
                  <a:lnTo>
                    <a:pt x="321" y="42"/>
                  </a:lnTo>
                  <a:lnTo>
                    <a:pt x="315" y="37"/>
                  </a:lnTo>
                  <a:lnTo>
                    <a:pt x="307" y="31"/>
                  </a:lnTo>
                  <a:lnTo>
                    <a:pt x="300" y="27"/>
                  </a:lnTo>
                  <a:lnTo>
                    <a:pt x="292" y="22"/>
                  </a:lnTo>
                  <a:lnTo>
                    <a:pt x="283" y="17"/>
                  </a:lnTo>
                  <a:lnTo>
                    <a:pt x="266" y="9"/>
                  </a:lnTo>
                  <a:lnTo>
                    <a:pt x="248" y="4"/>
                  </a:lnTo>
                  <a:lnTo>
                    <a:pt x="233" y="1"/>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5" name="Freeform 39"/>
            <p:cNvSpPr>
              <a:spLocks/>
            </p:cNvSpPr>
            <p:nvPr/>
          </p:nvSpPr>
          <p:spPr bwMode="auto">
            <a:xfrm>
              <a:off x="7003" y="607"/>
              <a:ext cx="58" cy="42"/>
            </a:xfrm>
            <a:custGeom>
              <a:avLst/>
              <a:gdLst>
                <a:gd name="T0" fmla="*/ 50 w 695"/>
                <a:gd name="T1" fmla="*/ 38 h 503"/>
                <a:gd name="T2" fmla="*/ 37 w 695"/>
                <a:gd name="T3" fmla="*/ 44 h 503"/>
                <a:gd name="T4" fmla="*/ 31 w 695"/>
                <a:gd name="T5" fmla="*/ 54 h 503"/>
                <a:gd name="T6" fmla="*/ 30 w 695"/>
                <a:gd name="T7" fmla="*/ 70 h 503"/>
                <a:gd name="T8" fmla="*/ 37 w 695"/>
                <a:gd name="T9" fmla="*/ 108 h 503"/>
                <a:gd name="T10" fmla="*/ 39 w 695"/>
                <a:gd name="T11" fmla="*/ 159 h 503"/>
                <a:gd name="T12" fmla="*/ 35 w 695"/>
                <a:gd name="T13" fmla="*/ 214 h 503"/>
                <a:gd name="T14" fmla="*/ 17 w 695"/>
                <a:gd name="T15" fmla="*/ 323 h 503"/>
                <a:gd name="T16" fmla="*/ 4 w 695"/>
                <a:gd name="T17" fmla="*/ 384 h 503"/>
                <a:gd name="T18" fmla="*/ 0 w 695"/>
                <a:gd name="T19" fmla="*/ 414 h 503"/>
                <a:gd name="T20" fmla="*/ 6 w 695"/>
                <a:gd name="T21" fmla="*/ 438 h 503"/>
                <a:gd name="T22" fmla="*/ 17 w 695"/>
                <a:gd name="T23" fmla="*/ 455 h 503"/>
                <a:gd name="T24" fmla="*/ 32 w 695"/>
                <a:gd name="T25" fmla="*/ 470 h 503"/>
                <a:gd name="T26" fmla="*/ 74 w 695"/>
                <a:gd name="T27" fmla="*/ 494 h 503"/>
                <a:gd name="T28" fmla="*/ 114 w 695"/>
                <a:gd name="T29" fmla="*/ 503 h 503"/>
                <a:gd name="T30" fmla="*/ 134 w 695"/>
                <a:gd name="T31" fmla="*/ 500 h 503"/>
                <a:gd name="T32" fmla="*/ 152 w 695"/>
                <a:gd name="T33" fmla="*/ 486 h 503"/>
                <a:gd name="T34" fmla="*/ 171 w 695"/>
                <a:gd name="T35" fmla="*/ 441 h 503"/>
                <a:gd name="T36" fmla="*/ 212 w 695"/>
                <a:gd name="T37" fmla="*/ 349 h 503"/>
                <a:gd name="T38" fmla="*/ 241 w 695"/>
                <a:gd name="T39" fmla="*/ 301 h 503"/>
                <a:gd name="T40" fmla="*/ 278 w 695"/>
                <a:gd name="T41" fmla="*/ 253 h 503"/>
                <a:gd name="T42" fmla="*/ 322 w 695"/>
                <a:gd name="T43" fmla="*/ 208 h 503"/>
                <a:gd name="T44" fmla="*/ 374 w 695"/>
                <a:gd name="T45" fmla="*/ 167 h 503"/>
                <a:gd name="T46" fmla="*/ 435 w 695"/>
                <a:gd name="T47" fmla="*/ 131 h 503"/>
                <a:gd name="T48" fmla="*/ 505 w 695"/>
                <a:gd name="T49" fmla="*/ 102 h 503"/>
                <a:gd name="T50" fmla="*/ 585 w 695"/>
                <a:gd name="T51" fmla="*/ 82 h 503"/>
                <a:gd name="T52" fmla="*/ 677 w 695"/>
                <a:gd name="T53" fmla="*/ 72 h 503"/>
                <a:gd name="T54" fmla="*/ 686 w 695"/>
                <a:gd name="T55" fmla="*/ 69 h 503"/>
                <a:gd name="T56" fmla="*/ 692 w 695"/>
                <a:gd name="T57" fmla="*/ 62 h 503"/>
                <a:gd name="T58" fmla="*/ 695 w 695"/>
                <a:gd name="T59" fmla="*/ 51 h 503"/>
                <a:gd name="T60" fmla="*/ 690 w 695"/>
                <a:gd name="T61" fmla="*/ 34 h 503"/>
                <a:gd name="T62" fmla="*/ 674 w 695"/>
                <a:gd name="T63" fmla="*/ 18 h 503"/>
                <a:gd name="T64" fmla="*/ 648 w 695"/>
                <a:gd name="T65" fmla="*/ 8 h 503"/>
                <a:gd name="T66" fmla="*/ 604 w 695"/>
                <a:gd name="T67" fmla="*/ 1 h 503"/>
                <a:gd name="T68" fmla="*/ 536 w 695"/>
                <a:gd name="T69" fmla="*/ 2 h 503"/>
                <a:gd name="T70" fmla="*/ 469 w 695"/>
                <a:gd name="T71" fmla="*/ 13 h 503"/>
                <a:gd name="T72" fmla="*/ 397 w 695"/>
                <a:gd name="T73" fmla="*/ 33 h 503"/>
                <a:gd name="T74" fmla="*/ 328 w 695"/>
                <a:gd name="T75" fmla="*/ 60 h 503"/>
                <a:gd name="T76" fmla="*/ 262 w 695"/>
                <a:gd name="T77" fmla="*/ 94 h 503"/>
                <a:gd name="T78" fmla="*/ 214 w 695"/>
                <a:gd name="T79" fmla="*/ 124 h 503"/>
                <a:gd name="T80" fmla="*/ 200 w 695"/>
                <a:gd name="T81" fmla="*/ 101 h 503"/>
                <a:gd name="T82" fmla="*/ 160 w 695"/>
                <a:gd name="T83" fmla="*/ 66 h 503"/>
                <a:gd name="T84" fmla="*/ 124 w 695"/>
                <a:gd name="T85" fmla="*/ 46 h 503"/>
                <a:gd name="T86" fmla="*/ 96 w 695"/>
                <a:gd name="T87" fmla="*/ 38 h 503"/>
                <a:gd name="T88" fmla="*/ 71 w 695"/>
                <a:gd name="T89" fmla="*/ 3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5" h="503">
                  <a:moveTo>
                    <a:pt x="71" y="35"/>
                  </a:moveTo>
                  <a:lnTo>
                    <a:pt x="61" y="36"/>
                  </a:lnTo>
                  <a:lnTo>
                    <a:pt x="50" y="38"/>
                  </a:lnTo>
                  <a:lnTo>
                    <a:pt x="45" y="39"/>
                  </a:lnTo>
                  <a:lnTo>
                    <a:pt x="41" y="42"/>
                  </a:lnTo>
                  <a:lnTo>
                    <a:pt x="37" y="44"/>
                  </a:lnTo>
                  <a:lnTo>
                    <a:pt x="34" y="48"/>
                  </a:lnTo>
                  <a:lnTo>
                    <a:pt x="32" y="51"/>
                  </a:lnTo>
                  <a:lnTo>
                    <a:pt x="31" y="54"/>
                  </a:lnTo>
                  <a:lnTo>
                    <a:pt x="30" y="58"/>
                  </a:lnTo>
                  <a:lnTo>
                    <a:pt x="29" y="61"/>
                  </a:lnTo>
                  <a:lnTo>
                    <a:pt x="30" y="70"/>
                  </a:lnTo>
                  <a:lnTo>
                    <a:pt x="32" y="81"/>
                  </a:lnTo>
                  <a:lnTo>
                    <a:pt x="35" y="94"/>
                  </a:lnTo>
                  <a:lnTo>
                    <a:pt x="37" y="108"/>
                  </a:lnTo>
                  <a:lnTo>
                    <a:pt x="39" y="125"/>
                  </a:lnTo>
                  <a:lnTo>
                    <a:pt x="39" y="141"/>
                  </a:lnTo>
                  <a:lnTo>
                    <a:pt x="39" y="159"/>
                  </a:lnTo>
                  <a:lnTo>
                    <a:pt x="38" y="177"/>
                  </a:lnTo>
                  <a:lnTo>
                    <a:pt x="37" y="195"/>
                  </a:lnTo>
                  <a:lnTo>
                    <a:pt x="35" y="214"/>
                  </a:lnTo>
                  <a:lnTo>
                    <a:pt x="29" y="252"/>
                  </a:lnTo>
                  <a:lnTo>
                    <a:pt x="23" y="288"/>
                  </a:lnTo>
                  <a:lnTo>
                    <a:pt x="17" y="323"/>
                  </a:lnTo>
                  <a:lnTo>
                    <a:pt x="10" y="353"/>
                  </a:lnTo>
                  <a:lnTo>
                    <a:pt x="7" y="370"/>
                  </a:lnTo>
                  <a:lnTo>
                    <a:pt x="4" y="384"/>
                  </a:lnTo>
                  <a:lnTo>
                    <a:pt x="1" y="395"/>
                  </a:lnTo>
                  <a:lnTo>
                    <a:pt x="0" y="405"/>
                  </a:lnTo>
                  <a:lnTo>
                    <a:pt x="0" y="414"/>
                  </a:lnTo>
                  <a:lnTo>
                    <a:pt x="1" y="424"/>
                  </a:lnTo>
                  <a:lnTo>
                    <a:pt x="4" y="431"/>
                  </a:lnTo>
                  <a:lnTo>
                    <a:pt x="6" y="438"/>
                  </a:lnTo>
                  <a:lnTo>
                    <a:pt x="9" y="444"/>
                  </a:lnTo>
                  <a:lnTo>
                    <a:pt x="13" y="450"/>
                  </a:lnTo>
                  <a:lnTo>
                    <a:pt x="17" y="455"/>
                  </a:lnTo>
                  <a:lnTo>
                    <a:pt x="22" y="460"/>
                  </a:lnTo>
                  <a:lnTo>
                    <a:pt x="27" y="464"/>
                  </a:lnTo>
                  <a:lnTo>
                    <a:pt x="32" y="470"/>
                  </a:lnTo>
                  <a:lnTo>
                    <a:pt x="45" y="478"/>
                  </a:lnTo>
                  <a:lnTo>
                    <a:pt x="60" y="486"/>
                  </a:lnTo>
                  <a:lnTo>
                    <a:pt x="74" y="494"/>
                  </a:lnTo>
                  <a:lnTo>
                    <a:pt x="87" y="499"/>
                  </a:lnTo>
                  <a:lnTo>
                    <a:pt x="101" y="502"/>
                  </a:lnTo>
                  <a:lnTo>
                    <a:pt x="114" y="503"/>
                  </a:lnTo>
                  <a:lnTo>
                    <a:pt x="121" y="503"/>
                  </a:lnTo>
                  <a:lnTo>
                    <a:pt x="127" y="502"/>
                  </a:lnTo>
                  <a:lnTo>
                    <a:pt x="134" y="500"/>
                  </a:lnTo>
                  <a:lnTo>
                    <a:pt x="140" y="496"/>
                  </a:lnTo>
                  <a:lnTo>
                    <a:pt x="146" y="492"/>
                  </a:lnTo>
                  <a:lnTo>
                    <a:pt x="152" y="486"/>
                  </a:lnTo>
                  <a:lnTo>
                    <a:pt x="158" y="478"/>
                  </a:lnTo>
                  <a:lnTo>
                    <a:pt x="161" y="469"/>
                  </a:lnTo>
                  <a:lnTo>
                    <a:pt x="171" y="441"/>
                  </a:lnTo>
                  <a:lnTo>
                    <a:pt x="182" y="411"/>
                  </a:lnTo>
                  <a:lnTo>
                    <a:pt x="195" y="381"/>
                  </a:lnTo>
                  <a:lnTo>
                    <a:pt x="212" y="349"/>
                  </a:lnTo>
                  <a:lnTo>
                    <a:pt x="221" y="333"/>
                  </a:lnTo>
                  <a:lnTo>
                    <a:pt x="231" y="316"/>
                  </a:lnTo>
                  <a:lnTo>
                    <a:pt x="241" y="301"/>
                  </a:lnTo>
                  <a:lnTo>
                    <a:pt x="253" y="285"/>
                  </a:lnTo>
                  <a:lnTo>
                    <a:pt x="265" y="270"/>
                  </a:lnTo>
                  <a:lnTo>
                    <a:pt x="278" y="253"/>
                  </a:lnTo>
                  <a:lnTo>
                    <a:pt x="292" y="238"/>
                  </a:lnTo>
                  <a:lnTo>
                    <a:pt x="306" y="223"/>
                  </a:lnTo>
                  <a:lnTo>
                    <a:pt x="322" y="208"/>
                  </a:lnTo>
                  <a:lnTo>
                    <a:pt x="338" y="194"/>
                  </a:lnTo>
                  <a:lnTo>
                    <a:pt x="355" y="181"/>
                  </a:lnTo>
                  <a:lnTo>
                    <a:pt x="374" y="167"/>
                  </a:lnTo>
                  <a:lnTo>
                    <a:pt x="393" y="154"/>
                  </a:lnTo>
                  <a:lnTo>
                    <a:pt x="414" y="142"/>
                  </a:lnTo>
                  <a:lnTo>
                    <a:pt x="435" y="131"/>
                  </a:lnTo>
                  <a:lnTo>
                    <a:pt x="457" y="120"/>
                  </a:lnTo>
                  <a:lnTo>
                    <a:pt x="480" y="111"/>
                  </a:lnTo>
                  <a:lnTo>
                    <a:pt x="505" y="102"/>
                  </a:lnTo>
                  <a:lnTo>
                    <a:pt x="531" y="94"/>
                  </a:lnTo>
                  <a:lnTo>
                    <a:pt x="557" y="88"/>
                  </a:lnTo>
                  <a:lnTo>
                    <a:pt x="585" y="82"/>
                  </a:lnTo>
                  <a:lnTo>
                    <a:pt x="614" y="78"/>
                  </a:lnTo>
                  <a:lnTo>
                    <a:pt x="645" y="75"/>
                  </a:lnTo>
                  <a:lnTo>
                    <a:pt x="677" y="72"/>
                  </a:lnTo>
                  <a:lnTo>
                    <a:pt x="680" y="72"/>
                  </a:lnTo>
                  <a:lnTo>
                    <a:pt x="683" y="70"/>
                  </a:lnTo>
                  <a:lnTo>
                    <a:pt x="686" y="69"/>
                  </a:lnTo>
                  <a:lnTo>
                    <a:pt x="688" y="67"/>
                  </a:lnTo>
                  <a:lnTo>
                    <a:pt x="691" y="65"/>
                  </a:lnTo>
                  <a:lnTo>
                    <a:pt x="692" y="62"/>
                  </a:lnTo>
                  <a:lnTo>
                    <a:pt x="694" y="59"/>
                  </a:lnTo>
                  <a:lnTo>
                    <a:pt x="694" y="56"/>
                  </a:lnTo>
                  <a:lnTo>
                    <a:pt x="695" y="51"/>
                  </a:lnTo>
                  <a:lnTo>
                    <a:pt x="694" y="45"/>
                  </a:lnTo>
                  <a:lnTo>
                    <a:pt x="693" y="40"/>
                  </a:lnTo>
                  <a:lnTo>
                    <a:pt x="690" y="34"/>
                  </a:lnTo>
                  <a:lnTo>
                    <a:pt x="686" y="29"/>
                  </a:lnTo>
                  <a:lnTo>
                    <a:pt x="681" y="24"/>
                  </a:lnTo>
                  <a:lnTo>
                    <a:pt x="674" y="18"/>
                  </a:lnTo>
                  <a:lnTo>
                    <a:pt x="667" y="14"/>
                  </a:lnTo>
                  <a:lnTo>
                    <a:pt x="657" y="11"/>
                  </a:lnTo>
                  <a:lnTo>
                    <a:pt x="648" y="8"/>
                  </a:lnTo>
                  <a:lnTo>
                    <a:pt x="638" y="6"/>
                  </a:lnTo>
                  <a:lnTo>
                    <a:pt x="628" y="4"/>
                  </a:lnTo>
                  <a:lnTo>
                    <a:pt x="604" y="1"/>
                  </a:lnTo>
                  <a:lnTo>
                    <a:pt x="579" y="0"/>
                  </a:lnTo>
                  <a:lnTo>
                    <a:pt x="558" y="0"/>
                  </a:lnTo>
                  <a:lnTo>
                    <a:pt x="536" y="2"/>
                  </a:lnTo>
                  <a:lnTo>
                    <a:pt x="515" y="5"/>
                  </a:lnTo>
                  <a:lnTo>
                    <a:pt x="491" y="8"/>
                  </a:lnTo>
                  <a:lnTo>
                    <a:pt x="469" y="13"/>
                  </a:lnTo>
                  <a:lnTo>
                    <a:pt x="445" y="19"/>
                  </a:lnTo>
                  <a:lnTo>
                    <a:pt x="422" y="26"/>
                  </a:lnTo>
                  <a:lnTo>
                    <a:pt x="397" y="33"/>
                  </a:lnTo>
                  <a:lnTo>
                    <a:pt x="374" y="41"/>
                  </a:lnTo>
                  <a:lnTo>
                    <a:pt x="350" y="50"/>
                  </a:lnTo>
                  <a:lnTo>
                    <a:pt x="328" y="60"/>
                  </a:lnTo>
                  <a:lnTo>
                    <a:pt x="305" y="70"/>
                  </a:lnTo>
                  <a:lnTo>
                    <a:pt x="283" y="82"/>
                  </a:lnTo>
                  <a:lnTo>
                    <a:pt x="262" y="94"/>
                  </a:lnTo>
                  <a:lnTo>
                    <a:pt x="240" y="106"/>
                  </a:lnTo>
                  <a:lnTo>
                    <a:pt x="221" y="119"/>
                  </a:lnTo>
                  <a:lnTo>
                    <a:pt x="214" y="124"/>
                  </a:lnTo>
                  <a:lnTo>
                    <a:pt x="212" y="116"/>
                  </a:lnTo>
                  <a:lnTo>
                    <a:pt x="209" y="110"/>
                  </a:lnTo>
                  <a:lnTo>
                    <a:pt x="200" y="101"/>
                  </a:lnTo>
                  <a:lnTo>
                    <a:pt x="190" y="91"/>
                  </a:lnTo>
                  <a:lnTo>
                    <a:pt x="176" y="79"/>
                  </a:lnTo>
                  <a:lnTo>
                    <a:pt x="160" y="66"/>
                  </a:lnTo>
                  <a:lnTo>
                    <a:pt x="142" y="55"/>
                  </a:lnTo>
                  <a:lnTo>
                    <a:pt x="133" y="50"/>
                  </a:lnTo>
                  <a:lnTo>
                    <a:pt x="124" y="46"/>
                  </a:lnTo>
                  <a:lnTo>
                    <a:pt x="114" y="42"/>
                  </a:lnTo>
                  <a:lnTo>
                    <a:pt x="104" y="40"/>
                  </a:lnTo>
                  <a:lnTo>
                    <a:pt x="96" y="38"/>
                  </a:lnTo>
                  <a:lnTo>
                    <a:pt x="87" y="36"/>
                  </a:lnTo>
                  <a:lnTo>
                    <a:pt x="79" y="36"/>
                  </a:lnTo>
                  <a:lnTo>
                    <a:pt x="7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6" name="Freeform 40"/>
            <p:cNvSpPr>
              <a:spLocks/>
            </p:cNvSpPr>
            <p:nvPr/>
          </p:nvSpPr>
          <p:spPr bwMode="auto">
            <a:xfrm>
              <a:off x="6388" y="599"/>
              <a:ext cx="74" cy="49"/>
            </a:xfrm>
            <a:custGeom>
              <a:avLst/>
              <a:gdLst>
                <a:gd name="T0" fmla="*/ 144 w 883"/>
                <a:gd name="T1" fmla="*/ 3 h 595"/>
                <a:gd name="T2" fmla="*/ 125 w 883"/>
                <a:gd name="T3" fmla="*/ 13 h 595"/>
                <a:gd name="T4" fmla="*/ 100 w 883"/>
                <a:gd name="T5" fmla="*/ 49 h 595"/>
                <a:gd name="T6" fmla="*/ 55 w 883"/>
                <a:gd name="T7" fmla="*/ 183 h 595"/>
                <a:gd name="T8" fmla="*/ 10 w 883"/>
                <a:gd name="T9" fmla="*/ 382 h 595"/>
                <a:gd name="T10" fmla="*/ 0 w 883"/>
                <a:gd name="T11" fmla="*/ 465 h 595"/>
                <a:gd name="T12" fmla="*/ 7 w 883"/>
                <a:gd name="T13" fmla="*/ 503 h 595"/>
                <a:gd name="T14" fmla="*/ 25 w 883"/>
                <a:gd name="T15" fmla="*/ 532 h 595"/>
                <a:gd name="T16" fmla="*/ 77 w 883"/>
                <a:gd name="T17" fmla="*/ 571 h 595"/>
                <a:gd name="T18" fmla="*/ 122 w 883"/>
                <a:gd name="T19" fmla="*/ 590 h 595"/>
                <a:gd name="T20" fmla="*/ 164 w 883"/>
                <a:gd name="T21" fmla="*/ 595 h 595"/>
                <a:gd name="T22" fmla="*/ 201 w 883"/>
                <a:gd name="T23" fmla="*/ 585 h 595"/>
                <a:gd name="T24" fmla="*/ 234 w 883"/>
                <a:gd name="T25" fmla="*/ 555 h 595"/>
                <a:gd name="T26" fmla="*/ 295 w 883"/>
                <a:gd name="T27" fmla="*/ 487 h 595"/>
                <a:gd name="T28" fmla="*/ 404 w 883"/>
                <a:gd name="T29" fmla="*/ 369 h 595"/>
                <a:gd name="T30" fmla="*/ 491 w 883"/>
                <a:gd name="T31" fmla="*/ 296 h 595"/>
                <a:gd name="T32" fmla="*/ 514 w 883"/>
                <a:gd name="T33" fmla="*/ 299 h 595"/>
                <a:gd name="T34" fmla="*/ 534 w 883"/>
                <a:gd name="T35" fmla="*/ 336 h 595"/>
                <a:gd name="T36" fmla="*/ 568 w 883"/>
                <a:gd name="T37" fmla="*/ 405 h 595"/>
                <a:gd name="T38" fmla="*/ 605 w 883"/>
                <a:gd name="T39" fmla="*/ 459 h 595"/>
                <a:gd name="T40" fmla="*/ 644 w 883"/>
                <a:gd name="T41" fmla="*/ 500 h 595"/>
                <a:gd name="T42" fmla="*/ 693 w 883"/>
                <a:gd name="T43" fmla="*/ 535 h 595"/>
                <a:gd name="T44" fmla="*/ 767 w 883"/>
                <a:gd name="T45" fmla="*/ 561 h 595"/>
                <a:gd name="T46" fmla="*/ 828 w 883"/>
                <a:gd name="T47" fmla="*/ 565 h 595"/>
                <a:gd name="T48" fmla="*/ 868 w 883"/>
                <a:gd name="T49" fmla="*/ 555 h 595"/>
                <a:gd name="T50" fmla="*/ 883 w 883"/>
                <a:gd name="T51" fmla="*/ 533 h 595"/>
                <a:gd name="T52" fmla="*/ 880 w 883"/>
                <a:gd name="T53" fmla="*/ 518 h 595"/>
                <a:gd name="T54" fmla="*/ 868 w 883"/>
                <a:gd name="T55" fmla="*/ 512 h 595"/>
                <a:gd name="T56" fmla="*/ 840 w 883"/>
                <a:gd name="T57" fmla="*/ 510 h 595"/>
                <a:gd name="T58" fmla="*/ 808 w 883"/>
                <a:gd name="T59" fmla="*/ 501 h 595"/>
                <a:gd name="T60" fmla="*/ 781 w 883"/>
                <a:gd name="T61" fmla="*/ 483 h 595"/>
                <a:gd name="T62" fmla="*/ 751 w 883"/>
                <a:gd name="T63" fmla="*/ 440 h 595"/>
                <a:gd name="T64" fmla="*/ 722 w 883"/>
                <a:gd name="T65" fmla="*/ 358 h 595"/>
                <a:gd name="T66" fmla="*/ 694 w 883"/>
                <a:gd name="T67" fmla="*/ 231 h 595"/>
                <a:gd name="T68" fmla="*/ 679 w 883"/>
                <a:gd name="T69" fmla="*/ 197 h 595"/>
                <a:gd name="T70" fmla="*/ 655 w 883"/>
                <a:gd name="T71" fmla="*/ 168 h 595"/>
                <a:gd name="T72" fmla="*/ 622 w 883"/>
                <a:gd name="T73" fmla="*/ 145 h 595"/>
                <a:gd name="T74" fmla="*/ 580 w 883"/>
                <a:gd name="T75" fmla="*/ 127 h 595"/>
                <a:gd name="T76" fmla="*/ 537 w 883"/>
                <a:gd name="T77" fmla="*/ 122 h 595"/>
                <a:gd name="T78" fmla="*/ 494 w 883"/>
                <a:gd name="T79" fmla="*/ 140 h 595"/>
                <a:gd name="T80" fmla="*/ 409 w 883"/>
                <a:gd name="T81" fmla="*/ 209 h 595"/>
                <a:gd name="T82" fmla="*/ 308 w 883"/>
                <a:gd name="T83" fmla="*/ 309 h 595"/>
                <a:gd name="T84" fmla="*/ 207 w 883"/>
                <a:gd name="T85" fmla="*/ 410 h 595"/>
                <a:gd name="T86" fmla="*/ 179 w 883"/>
                <a:gd name="T87" fmla="*/ 427 h 595"/>
                <a:gd name="T88" fmla="*/ 201 w 883"/>
                <a:gd name="T89" fmla="*/ 322 h 595"/>
                <a:gd name="T90" fmla="*/ 255 w 883"/>
                <a:gd name="T91" fmla="*/ 149 h 595"/>
                <a:gd name="T92" fmla="*/ 277 w 883"/>
                <a:gd name="T93" fmla="*/ 89 h 595"/>
                <a:gd name="T94" fmla="*/ 276 w 883"/>
                <a:gd name="T95" fmla="*/ 67 h 595"/>
                <a:gd name="T96" fmla="*/ 261 w 883"/>
                <a:gd name="T97" fmla="*/ 42 h 595"/>
                <a:gd name="T98" fmla="*/ 226 w 883"/>
                <a:gd name="T99" fmla="*/ 18 h 595"/>
                <a:gd name="T100" fmla="*/ 174 w 883"/>
                <a:gd name="T101" fmla="*/ 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3" h="595">
                  <a:moveTo>
                    <a:pt x="162" y="0"/>
                  </a:moveTo>
                  <a:lnTo>
                    <a:pt x="156" y="0"/>
                  </a:lnTo>
                  <a:lnTo>
                    <a:pt x="150" y="1"/>
                  </a:lnTo>
                  <a:lnTo>
                    <a:pt x="144" y="3"/>
                  </a:lnTo>
                  <a:lnTo>
                    <a:pt x="139" y="4"/>
                  </a:lnTo>
                  <a:lnTo>
                    <a:pt x="134" y="7"/>
                  </a:lnTo>
                  <a:lnTo>
                    <a:pt x="129" y="10"/>
                  </a:lnTo>
                  <a:lnTo>
                    <a:pt x="125" y="13"/>
                  </a:lnTo>
                  <a:lnTo>
                    <a:pt x="121" y="17"/>
                  </a:lnTo>
                  <a:lnTo>
                    <a:pt x="113" y="26"/>
                  </a:lnTo>
                  <a:lnTo>
                    <a:pt x="106" y="37"/>
                  </a:lnTo>
                  <a:lnTo>
                    <a:pt x="100" y="49"/>
                  </a:lnTo>
                  <a:lnTo>
                    <a:pt x="94" y="63"/>
                  </a:lnTo>
                  <a:lnTo>
                    <a:pt x="82" y="97"/>
                  </a:lnTo>
                  <a:lnTo>
                    <a:pt x="68" y="137"/>
                  </a:lnTo>
                  <a:lnTo>
                    <a:pt x="55" y="183"/>
                  </a:lnTo>
                  <a:lnTo>
                    <a:pt x="43" y="232"/>
                  </a:lnTo>
                  <a:lnTo>
                    <a:pt x="31" y="282"/>
                  </a:lnTo>
                  <a:lnTo>
                    <a:pt x="19" y="333"/>
                  </a:lnTo>
                  <a:lnTo>
                    <a:pt x="10" y="382"/>
                  </a:lnTo>
                  <a:lnTo>
                    <a:pt x="3" y="429"/>
                  </a:lnTo>
                  <a:lnTo>
                    <a:pt x="1" y="442"/>
                  </a:lnTo>
                  <a:lnTo>
                    <a:pt x="0" y="454"/>
                  </a:lnTo>
                  <a:lnTo>
                    <a:pt x="0" y="465"/>
                  </a:lnTo>
                  <a:lnTo>
                    <a:pt x="1" y="477"/>
                  </a:lnTo>
                  <a:lnTo>
                    <a:pt x="2" y="486"/>
                  </a:lnTo>
                  <a:lnTo>
                    <a:pt x="4" y="495"/>
                  </a:lnTo>
                  <a:lnTo>
                    <a:pt x="7" y="503"/>
                  </a:lnTo>
                  <a:lnTo>
                    <a:pt x="10" y="511"/>
                  </a:lnTo>
                  <a:lnTo>
                    <a:pt x="14" y="518"/>
                  </a:lnTo>
                  <a:lnTo>
                    <a:pt x="19" y="526"/>
                  </a:lnTo>
                  <a:lnTo>
                    <a:pt x="25" y="532"/>
                  </a:lnTo>
                  <a:lnTo>
                    <a:pt x="32" y="539"/>
                  </a:lnTo>
                  <a:lnTo>
                    <a:pt x="47" y="551"/>
                  </a:lnTo>
                  <a:lnTo>
                    <a:pt x="65" y="564"/>
                  </a:lnTo>
                  <a:lnTo>
                    <a:pt x="77" y="571"/>
                  </a:lnTo>
                  <a:lnTo>
                    <a:pt x="89" y="577"/>
                  </a:lnTo>
                  <a:lnTo>
                    <a:pt x="100" y="582"/>
                  </a:lnTo>
                  <a:lnTo>
                    <a:pt x="111" y="587"/>
                  </a:lnTo>
                  <a:lnTo>
                    <a:pt x="122" y="590"/>
                  </a:lnTo>
                  <a:lnTo>
                    <a:pt x="133" y="592"/>
                  </a:lnTo>
                  <a:lnTo>
                    <a:pt x="144" y="594"/>
                  </a:lnTo>
                  <a:lnTo>
                    <a:pt x="154" y="595"/>
                  </a:lnTo>
                  <a:lnTo>
                    <a:pt x="164" y="595"/>
                  </a:lnTo>
                  <a:lnTo>
                    <a:pt x="174" y="593"/>
                  </a:lnTo>
                  <a:lnTo>
                    <a:pt x="184" y="591"/>
                  </a:lnTo>
                  <a:lnTo>
                    <a:pt x="192" y="589"/>
                  </a:lnTo>
                  <a:lnTo>
                    <a:pt x="201" y="585"/>
                  </a:lnTo>
                  <a:lnTo>
                    <a:pt x="208" y="580"/>
                  </a:lnTo>
                  <a:lnTo>
                    <a:pt x="216" y="575"/>
                  </a:lnTo>
                  <a:lnTo>
                    <a:pt x="222" y="567"/>
                  </a:lnTo>
                  <a:lnTo>
                    <a:pt x="234" y="555"/>
                  </a:lnTo>
                  <a:lnTo>
                    <a:pt x="245" y="542"/>
                  </a:lnTo>
                  <a:lnTo>
                    <a:pt x="257" y="530"/>
                  </a:lnTo>
                  <a:lnTo>
                    <a:pt x="268" y="516"/>
                  </a:lnTo>
                  <a:lnTo>
                    <a:pt x="295" y="487"/>
                  </a:lnTo>
                  <a:lnTo>
                    <a:pt x="321" y="456"/>
                  </a:lnTo>
                  <a:lnTo>
                    <a:pt x="349" y="427"/>
                  </a:lnTo>
                  <a:lnTo>
                    <a:pt x="376" y="397"/>
                  </a:lnTo>
                  <a:lnTo>
                    <a:pt x="404" y="369"/>
                  </a:lnTo>
                  <a:lnTo>
                    <a:pt x="431" y="343"/>
                  </a:lnTo>
                  <a:lnTo>
                    <a:pt x="458" y="320"/>
                  </a:lnTo>
                  <a:lnTo>
                    <a:pt x="484" y="300"/>
                  </a:lnTo>
                  <a:lnTo>
                    <a:pt x="491" y="296"/>
                  </a:lnTo>
                  <a:lnTo>
                    <a:pt x="497" y="295"/>
                  </a:lnTo>
                  <a:lnTo>
                    <a:pt x="503" y="295"/>
                  </a:lnTo>
                  <a:lnTo>
                    <a:pt x="509" y="296"/>
                  </a:lnTo>
                  <a:lnTo>
                    <a:pt x="514" y="299"/>
                  </a:lnTo>
                  <a:lnTo>
                    <a:pt x="519" y="303"/>
                  </a:lnTo>
                  <a:lnTo>
                    <a:pt x="523" y="309"/>
                  </a:lnTo>
                  <a:lnTo>
                    <a:pt x="527" y="316"/>
                  </a:lnTo>
                  <a:lnTo>
                    <a:pt x="534" y="336"/>
                  </a:lnTo>
                  <a:lnTo>
                    <a:pt x="543" y="355"/>
                  </a:lnTo>
                  <a:lnTo>
                    <a:pt x="551" y="372"/>
                  </a:lnTo>
                  <a:lnTo>
                    <a:pt x="560" y="390"/>
                  </a:lnTo>
                  <a:lnTo>
                    <a:pt x="568" y="405"/>
                  </a:lnTo>
                  <a:lnTo>
                    <a:pt x="577" y="420"/>
                  </a:lnTo>
                  <a:lnTo>
                    <a:pt x="586" y="434"/>
                  </a:lnTo>
                  <a:lnTo>
                    <a:pt x="596" y="447"/>
                  </a:lnTo>
                  <a:lnTo>
                    <a:pt x="605" y="459"/>
                  </a:lnTo>
                  <a:lnTo>
                    <a:pt x="615" y="470"/>
                  </a:lnTo>
                  <a:lnTo>
                    <a:pt x="624" y="481"/>
                  </a:lnTo>
                  <a:lnTo>
                    <a:pt x="634" y="491"/>
                  </a:lnTo>
                  <a:lnTo>
                    <a:pt x="644" y="500"/>
                  </a:lnTo>
                  <a:lnTo>
                    <a:pt x="654" y="508"/>
                  </a:lnTo>
                  <a:lnTo>
                    <a:pt x="663" y="515"/>
                  </a:lnTo>
                  <a:lnTo>
                    <a:pt x="673" y="523"/>
                  </a:lnTo>
                  <a:lnTo>
                    <a:pt x="693" y="535"/>
                  </a:lnTo>
                  <a:lnTo>
                    <a:pt x="712" y="545"/>
                  </a:lnTo>
                  <a:lnTo>
                    <a:pt x="731" y="552"/>
                  </a:lnTo>
                  <a:lnTo>
                    <a:pt x="749" y="558"/>
                  </a:lnTo>
                  <a:lnTo>
                    <a:pt x="767" y="561"/>
                  </a:lnTo>
                  <a:lnTo>
                    <a:pt x="783" y="564"/>
                  </a:lnTo>
                  <a:lnTo>
                    <a:pt x="799" y="565"/>
                  </a:lnTo>
                  <a:lnTo>
                    <a:pt x="813" y="566"/>
                  </a:lnTo>
                  <a:lnTo>
                    <a:pt x="828" y="565"/>
                  </a:lnTo>
                  <a:lnTo>
                    <a:pt x="843" y="564"/>
                  </a:lnTo>
                  <a:lnTo>
                    <a:pt x="853" y="562"/>
                  </a:lnTo>
                  <a:lnTo>
                    <a:pt x="861" y="559"/>
                  </a:lnTo>
                  <a:lnTo>
                    <a:pt x="868" y="555"/>
                  </a:lnTo>
                  <a:lnTo>
                    <a:pt x="874" y="550"/>
                  </a:lnTo>
                  <a:lnTo>
                    <a:pt x="878" y="545"/>
                  </a:lnTo>
                  <a:lnTo>
                    <a:pt x="881" y="539"/>
                  </a:lnTo>
                  <a:lnTo>
                    <a:pt x="883" y="533"/>
                  </a:lnTo>
                  <a:lnTo>
                    <a:pt x="883" y="528"/>
                  </a:lnTo>
                  <a:lnTo>
                    <a:pt x="883" y="524"/>
                  </a:lnTo>
                  <a:lnTo>
                    <a:pt x="882" y="520"/>
                  </a:lnTo>
                  <a:lnTo>
                    <a:pt x="880" y="518"/>
                  </a:lnTo>
                  <a:lnTo>
                    <a:pt x="878" y="515"/>
                  </a:lnTo>
                  <a:lnTo>
                    <a:pt x="875" y="514"/>
                  </a:lnTo>
                  <a:lnTo>
                    <a:pt x="872" y="512"/>
                  </a:lnTo>
                  <a:lnTo>
                    <a:pt x="868" y="512"/>
                  </a:lnTo>
                  <a:lnTo>
                    <a:pt x="864" y="511"/>
                  </a:lnTo>
                  <a:lnTo>
                    <a:pt x="860" y="511"/>
                  </a:lnTo>
                  <a:lnTo>
                    <a:pt x="851" y="511"/>
                  </a:lnTo>
                  <a:lnTo>
                    <a:pt x="840" y="510"/>
                  </a:lnTo>
                  <a:lnTo>
                    <a:pt x="832" y="509"/>
                  </a:lnTo>
                  <a:lnTo>
                    <a:pt x="823" y="507"/>
                  </a:lnTo>
                  <a:lnTo>
                    <a:pt x="815" y="504"/>
                  </a:lnTo>
                  <a:lnTo>
                    <a:pt x="808" y="501"/>
                  </a:lnTo>
                  <a:lnTo>
                    <a:pt x="801" y="497"/>
                  </a:lnTo>
                  <a:lnTo>
                    <a:pt x="794" y="493"/>
                  </a:lnTo>
                  <a:lnTo>
                    <a:pt x="787" y="488"/>
                  </a:lnTo>
                  <a:lnTo>
                    <a:pt x="781" y="483"/>
                  </a:lnTo>
                  <a:lnTo>
                    <a:pt x="775" y="477"/>
                  </a:lnTo>
                  <a:lnTo>
                    <a:pt x="770" y="469"/>
                  </a:lnTo>
                  <a:lnTo>
                    <a:pt x="760" y="455"/>
                  </a:lnTo>
                  <a:lnTo>
                    <a:pt x="751" y="440"/>
                  </a:lnTo>
                  <a:lnTo>
                    <a:pt x="743" y="421"/>
                  </a:lnTo>
                  <a:lnTo>
                    <a:pt x="735" y="402"/>
                  </a:lnTo>
                  <a:lnTo>
                    <a:pt x="728" y="381"/>
                  </a:lnTo>
                  <a:lnTo>
                    <a:pt x="722" y="358"/>
                  </a:lnTo>
                  <a:lnTo>
                    <a:pt x="711" y="309"/>
                  </a:lnTo>
                  <a:lnTo>
                    <a:pt x="700" y="255"/>
                  </a:lnTo>
                  <a:lnTo>
                    <a:pt x="697" y="240"/>
                  </a:lnTo>
                  <a:lnTo>
                    <a:pt x="694" y="231"/>
                  </a:lnTo>
                  <a:lnTo>
                    <a:pt x="692" y="222"/>
                  </a:lnTo>
                  <a:lnTo>
                    <a:pt x="687" y="213"/>
                  </a:lnTo>
                  <a:lnTo>
                    <a:pt x="683" y="205"/>
                  </a:lnTo>
                  <a:lnTo>
                    <a:pt x="679" y="197"/>
                  </a:lnTo>
                  <a:lnTo>
                    <a:pt x="674" y="189"/>
                  </a:lnTo>
                  <a:lnTo>
                    <a:pt x="668" y="182"/>
                  </a:lnTo>
                  <a:lnTo>
                    <a:pt x="662" y="174"/>
                  </a:lnTo>
                  <a:lnTo>
                    <a:pt x="655" y="168"/>
                  </a:lnTo>
                  <a:lnTo>
                    <a:pt x="648" y="161"/>
                  </a:lnTo>
                  <a:lnTo>
                    <a:pt x="639" y="155"/>
                  </a:lnTo>
                  <a:lnTo>
                    <a:pt x="631" y="150"/>
                  </a:lnTo>
                  <a:lnTo>
                    <a:pt x="622" y="145"/>
                  </a:lnTo>
                  <a:lnTo>
                    <a:pt x="613" y="140"/>
                  </a:lnTo>
                  <a:lnTo>
                    <a:pt x="603" y="135"/>
                  </a:lnTo>
                  <a:lnTo>
                    <a:pt x="592" y="131"/>
                  </a:lnTo>
                  <a:lnTo>
                    <a:pt x="580" y="127"/>
                  </a:lnTo>
                  <a:lnTo>
                    <a:pt x="569" y="124"/>
                  </a:lnTo>
                  <a:lnTo>
                    <a:pt x="559" y="122"/>
                  </a:lnTo>
                  <a:lnTo>
                    <a:pt x="549" y="121"/>
                  </a:lnTo>
                  <a:lnTo>
                    <a:pt x="537" y="122"/>
                  </a:lnTo>
                  <a:lnTo>
                    <a:pt x="527" y="124"/>
                  </a:lnTo>
                  <a:lnTo>
                    <a:pt x="518" y="128"/>
                  </a:lnTo>
                  <a:lnTo>
                    <a:pt x="510" y="131"/>
                  </a:lnTo>
                  <a:lnTo>
                    <a:pt x="494" y="140"/>
                  </a:lnTo>
                  <a:lnTo>
                    <a:pt x="478" y="150"/>
                  </a:lnTo>
                  <a:lnTo>
                    <a:pt x="457" y="167"/>
                  </a:lnTo>
                  <a:lnTo>
                    <a:pt x="433" y="187"/>
                  </a:lnTo>
                  <a:lnTo>
                    <a:pt x="409" y="209"/>
                  </a:lnTo>
                  <a:lnTo>
                    <a:pt x="383" y="233"/>
                  </a:lnTo>
                  <a:lnTo>
                    <a:pt x="358" y="258"/>
                  </a:lnTo>
                  <a:lnTo>
                    <a:pt x="332" y="284"/>
                  </a:lnTo>
                  <a:lnTo>
                    <a:pt x="308" y="309"/>
                  </a:lnTo>
                  <a:lnTo>
                    <a:pt x="284" y="334"/>
                  </a:lnTo>
                  <a:lnTo>
                    <a:pt x="246" y="372"/>
                  </a:lnTo>
                  <a:lnTo>
                    <a:pt x="218" y="400"/>
                  </a:lnTo>
                  <a:lnTo>
                    <a:pt x="207" y="410"/>
                  </a:lnTo>
                  <a:lnTo>
                    <a:pt x="199" y="417"/>
                  </a:lnTo>
                  <a:lnTo>
                    <a:pt x="192" y="423"/>
                  </a:lnTo>
                  <a:lnTo>
                    <a:pt x="188" y="425"/>
                  </a:lnTo>
                  <a:lnTo>
                    <a:pt x="179" y="427"/>
                  </a:lnTo>
                  <a:lnTo>
                    <a:pt x="180" y="417"/>
                  </a:lnTo>
                  <a:lnTo>
                    <a:pt x="185" y="392"/>
                  </a:lnTo>
                  <a:lnTo>
                    <a:pt x="192" y="360"/>
                  </a:lnTo>
                  <a:lnTo>
                    <a:pt x="201" y="322"/>
                  </a:lnTo>
                  <a:lnTo>
                    <a:pt x="211" y="283"/>
                  </a:lnTo>
                  <a:lnTo>
                    <a:pt x="224" y="239"/>
                  </a:lnTo>
                  <a:lnTo>
                    <a:pt x="239" y="194"/>
                  </a:lnTo>
                  <a:lnTo>
                    <a:pt x="255" y="149"/>
                  </a:lnTo>
                  <a:lnTo>
                    <a:pt x="272" y="105"/>
                  </a:lnTo>
                  <a:lnTo>
                    <a:pt x="275" y="100"/>
                  </a:lnTo>
                  <a:lnTo>
                    <a:pt x="276" y="94"/>
                  </a:lnTo>
                  <a:lnTo>
                    <a:pt x="277" y="89"/>
                  </a:lnTo>
                  <a:lnTo>
                    <a:pt x="278" y="84"/>
                  </a:lnTo>
                  <a:lnTo>
                    <a:pt x="278" y="78"/>
                  </a:lnTo>
                  <a:lnTo>
                    <a:pt x="277" y="72"/>
                  </a:lnTo>
                  <a:lnTo>
                    <a:pt x="276" y="67"/>
                  </a:lnTo>
                  <a:lnTo>
                    <a:pt x="274" y="62"/>
                  </a:lnTo>
                  <a:lnTo>
                    <a:pt x="271" y="55"/>
                  </a:lnTo>
                  <a:lnTo>
                    <a:pt x="266" y="48"/>
                  </a:lnTo>
                  <a:lnTo>
                    <a:pt x="261" y="42"/>
                  </a:lnTo>
                  <a:lnTo>
                    <a:pt x="254" y="36"/>
                  </a:lnTo>
                  <a:lnTo>
                    <a:pt x="246" y="30"/>
                  </a:lnTo>
                  <a:lnTo>
                    <a:pt x="237" y="23"/>
                  </a:lnTo>
                  <a:lnTo>
                    <a:pt x="226" y="18"/>
                  </a:lnTo>
                  <a:lnTo>
                    <a:pt x="215" y="13"/>
                  </a:lnTo>
                  <a:lnTo>
                    <a:pt x="201" y="7"/>
                  </a:lnTo>
                  <a:lnTo>
                    <a:pt x="187" y="3"/>
                  </a:lnTo>
                  <a:lnTo>
                    <a:pt x="174"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7" name="Freeform 41"/>
            <p:cNvSpPr>
              <a:spLocks/>
            </p:cNvSpPr>
            <p:nvPr/>
          </p:nvSpPr>
          <p:spPr bwMode="auto">
            <a:xfrm>
              <a:off x="6666" y="603"/>
              <a:ext cx="60" cy="44"/>
            </a:xfrm>
            <a:custGeom>
              <a:avLst/>
              <a:gdLst>
                <a:gd name="T0" fmla="*/ 518 w 721"/>
                <a:gd name="T1" fmla="*/ 321 h 522"/>
                <a:gd name="T2" fmla="*/ 536 w 721"/>
                <a:gd name="T3" fmla="*/ 387 h 522"/>
                <a:gd name="T4" fmla="*/ 575 w 721"/>
                <a:gd name="T5" fmla="*/ 455 h 522"/>
                <a:gd name="T6" fmla="*/ 622 w 721"/>
                <a:gd name="T7" fmla="*/ 498 h 522"/>
                <a:gd name="T8" fmla="*/ 664 w 721"/>
                <a:gd name="T9" fmla="*/ 519 h 522"/>
                <a:gd name="T10" fmla="*/ 699 w 721"/>
                <a:gd name="T11" fmla="*/ 522 h 522"/>
                <a:gd name="T12" fmla="*/ 719 w 721"/>
                <a:gd name="T13" fmla="*/ 510 h 522"/>
                <a:gd name="T14" fmla="*/ 717 w 721"/>
                <a:gd name="T15" fmla="*/ 488 h 522"/>
                <a:gd name="T16" fmla="*/ 698 w 721"/>
                <a:gd name="T17" fmla="*/ 444 h 522"/>
                <a:gd name="T18" fmla="*/ 682 w 721"/>
                <a:gd name="T19" fmla="*/ 342 h 522"/>
                <a:gd name="T20" fmla="*/ 685 w 721"/>
                <a:gd name="T21" fmla="*/ 242 h 522"/>
                <a:gd name="T22" fmla="*/ 697 w 721"/>
                <a:gd name="T23" fmla="*/ 155 h 522"/>
                <a:gd name="T24" fmla="*/ 699 w 721"/>
                <a:gd name="T25" fmla="*/ 112 h 522"/>
                <a:gd name="T26" fmla="*/ 687 w 721"/>
                <a:gd name="T27" fmla="*/ 82 h 522"/>
                <a:gd name="T28" fmla="*/ 664 w 721"/>
                <a:gd name="T29" fmla="*/ 59 h 522"/>
                <a:gd name="T30" fmla="*/ 622 w 721"/>
                <a:gd name="T31" fmla="*/ 34 h 522"/>
                <a:gd name="T32" fmla="*/ 574 w 721"/>
                <a:gd name="T33" fmla="*/ 25 h 522"/>
                <a:gd name="T34" fmla="*/ 553 w 721"/>
                <a:gd name="T35" fmla="*/ 38 h 522"/>
                <a:gd name="T36" fmla="*/ 510 w 721"/>
                <a:gd name="T37" fmla="*/ 116 h 522"/>
                <a:gd name="T38" fmla="*/ 432 w 721"/>
                <a:gd name="T39" fmla="*/ 216 h 522"/>
                <a:gd name="T40" fmla="*/ 343 w 721"/>
                <a:gd name="T41" fmla="*/ 300 h 522"/>
                <a:gd name="T42" fmla="*/ 291 w 721"/>
                <a:gd name="T43" fmla="*/ 334 h 522"/>
                <a:gd name="T44" fmla="*/ 254 w 721"/>
                <a:gd name="T45" fmla="*/ 345 h 522"/>
                <a:gd name="T46" fmla="*/ 222 w 721"/>
                <a:gd name="T47" fmla="*/ 342 h 522"/>
                <a:gd name="T48" fmla="*/ 197 w 721"/>
                <a:gd name="T49" fmla="*/ 326 h 522"/>
                <a:gd name="T50" fmla="*/ 183 w 721"/>
                <a:gd name="T51" fmla="*/ 290 h 522"/>
                <a:gd name="T52" fmla="*/ 183 w 721"/>
                <a:gd name="T53" fmla="*/ 242 h 522"/>
                <a:gd name="T54" fmla="*/ 195 w 721"/>
                <a:gd name="T55" fmla="*/ 187 h 522"/>
                <a:gd name="T56" fmla="*/ 225 w 721"/>
                <a:gd name="T57" fmla="*/ 111 h 522"/>
                <a:gd name="T58" fmla="*/ 231 w 721"/>
                <a:gd name="T59" fmla="*/ 83 h 522"/>
                <a:gd name="T60" fmla="*/ 225 w 721"/>
                <a:gd name="T61" fmla="*/ 58 h 522"/>
                <a:gd name="T62" fmla="*/ 205 w 721"/>
                <a:gd name="T63" fmla="*/ 36 h 522"/>
                <a:gd name="T64" fmla="*/ 163 w 721"/>
                <a:gd name="T65" fmla="*/ 12 h 522"/>
                <a:gd name="T66" fmla="*/ 123 w 721"/>
                <a:gd name="T67" fmla="*/ 1 h 522"/>
                <a:gd name="T68" fmla="*/ 91 w 721"/>
                <a:gd name="T69" fmla="*/ 5 h 522"/>
                <a:gd name="T70" fmla="*/ 68 w 721"/>
                <a:gd name="T71" fmla="*/ 26 h 522"/>
                <a:gd name="T72" fmla="*/ 42 w 721"/>
                <a:gd name="T73" fmla="*/ 90 h 522"/>
                <a:gd name="T74" fmla="*/ 9 w 721"/>
                <a:gd name="T75" fmla="*/ 214 h 522"/>
                <a:gd name="T76" fmla="*/ 0 w 721"/>
                <a:gd name="T77" fmla="*/ 279 h 522"/>
                <a:gd name="T78" fmla="*/ 5 w 721"/>
                <a:gd name="T79" fmla="*/ 313 h 522"/>
                <a:gd name="T80" fmla="*/ 34 w 721"/>
                <a:gd name="T81" fmla="*/ 375 h 522"/>
                <a:gd name="T82" fmla="*/ 73 w 721"/>
                <a:gd name="T83" fmla="*/ 418 h 522"/>
                <a:gd name="T84" fmla="*/ 112 w 721"/>
                <a:gd name="T85" fmla="*/ 446 h 522"/>
                <a:gd name="T86" fmla="*/ 155 w 721"/>
                <a:gd name="T87" fmla="*/ 466 h 522"/>
                <a:gd name="T88" fmla="*/ 198 w 721"/>
                <a:gd name="T89" fmla="*/ 475 h 522"/>
                <a:gd name="T90" fmla="*/ 251 w 721"/>
                <a:gd name="T91" fmla="*/ 469 h 522"/>
                <a:gd name="T92" fmla="*/ 316 w 721"/>
                <a:gd name="T93" fmla="*/ 440 h 522"/>
                <a:gd name="T94" fmla="*/ 394 w 721"/>
                <a:gd name="T95" fmla="*/ 388 h 522"/>
                <a:gd name="T96" fmla="*/ 483 w 721"/>
                <a:gd name="T97" fmla="*/ 31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1" h="522">
                  <a:moveTo>
                    <a:pt x="515" y="282"/>
                  </a:moveTo>
                  <a:lnTo>
                    <a:pt x="516" y="294"/>
                  </a:lnTo>
                  <a:lnTo>
                    <a:pt x="516" y="307"/>
                  </a:lnTo>
                  <a:lnTo>
                    <a:pt x="518" y="321"/>
                  </a:lnTo>
                  <a:lnTo>
                    <a:pt x="520" y="332"/>
                  </a:lnTo>
                  <a:lnTo>
                    <a:pt x="522" y="344"/>
                  </a:lnTo>
                  <a:lnTo>
                    <a:pt x="528" y="367"/>
                  </a:lnTo>
                  <a:lnTo>
                    <a:pt x="536" y="387"/>
                  </a:lnTo>
                  <a:lnTo>
                    <a:pt x="544" y="406"/>
                  </a:lnTo>
                  <a:lnTo>
                    <a:pt x="553" y="424"/>
                  </a:lnTo>
                  <a:lnTo>
                    <a:pt x="564" y="440"/>
                  </a:lnTo>
                  <a:lnTo>
                    <a:pt x="575" y="455"/>
                  </a:lnTo>
                  <a:lnTo>
                    <a:pt x="587" y="468"/>
                  </a:lnTo>
                  <a:lnTo>
                    <a:pt x="599" y="480"/>
                  </a:lnTo>
                  <a:lnTo>
                    <a:pt x="610" y="490"/>
                  </a:lnTo>
                  <a:lnTo>
                    <a:pt x="622" y="498"/>
                  </a:lnTo>
                  <a:lnTo>
                    <a:pt x="634" y="505"/>
                  </a:lnTo>
                  <a:lnTo>
                    <a:pt x="645" y="511"/>
                  </a:lnTo>
                  <a:lnTo>
                    <a:pt x="655" y="516"/>
                  </a:lnTo>
                  <a:lnTo>
                    <a:pt x="664" y="519"/>
                  </a:lnTo>
                  <a:lnTo>
                    <a:pt x="673" y="521"/>
                  </a:lnTo>
                  <a:lnTo>
                    <a:pt x="683" y="522"/>
                  </a:lnTo>
                  <a:lnTo>
                    <a:pt x="692" y="522"/>
                  </a:lnTo>
                  <a:lnTo>
                    <a:pt x="699" y="522"/>
                  </a:lnTo>
                  <a:lnTo>
                    <a:pt x="706" y="520"/>
                  </a:lnTo>
                  <a:lnTo>
                    <a:pt x="712" y="518"/>
                  </a:lnTo>
                  <a:lnTo>
                    <a:pt x="716" y="515"/>
                  </a:lnTo>
                  <a:lnTo>
                    <a:pt x="719" y="510"/>
                  </a:lnTo>
                  <a:lnTo>
                    <a:pt x="721" y="505"/>
                  </a:lnTo>
                  <a:lnTo>
                    <a:pt x="721" y="500"/>
                  </a:lnTo>
                  <a:lnTo>
                    <a:pt x="720" y="494"/>
                  </a:lnTo>
                  <a:lnTo>
                    <a:pt x="717" y="488"/>
                  </a:lnTo>
                  <a:lnTo>
                    <a:pt x="711" y="478"/>
                  </a:lnTo>
                  <a:lnTo>
                    <a:pt x="706" y="467"/>
                  </a:lnTo>
                  <a:lnTo>
                    <a:pt x="702" y="455"/>
                  </a:lnTo>
                  <a:lnTo>
                    <a:pt x="698" y="444"/>
                  </a:lnTo>
                  <a:lnTo>
                    <a:pt x="692" y="420"/>
                  </a:lnTo>
                  <a:lnTo>
                    <a:pt x="687" y="394"/>
                  </a:lnTo>
                  <a:lnTo>
                    <a:pt x="684" y="368"/>
                  </a:lnTo>
                  <a:lnTo>
                    <a:pt x="682" y="342"/>
                  </a:lnTo>
                  <a:lnTo>
                    <a:pt x="682" y="315"/>
                  </a:lnTo>
                  <a:lnTo>
                    <a:pt x="682" y="290"/>
                  </a:lnTo>
                  <a:lnTo>
                    <a:pt x="683" y="265"/>
                  </a:lnTo>
                  <a:lnTo>
                    <a:pt x="685" y="242"/>
                  </a:lnTo>
                  <a:lnTo>
                    <a:pt x="687" y="221"/>
                  </a:lnTo>
                  <a:lnTo>
                    <a:pt x="690" y="202"/>
                  </a:lnTo>
                  <a:lnTo>
                    <a:pt x="694" y="172"/>
                  </a:lnTo>
                  <a:lnTo>
                    <a:pt x="697" y="155"/>
                  </a:lnTo>
                  <a:lnTo>
                    <a:pt x="699" y="143"/>
                  </a:lnTo>
                  <a:lnTo>
                    <a:pt x="700" y="132"/>
                  </a:lnTo>
                  <a:lnTo>
                    <a:pt x="700" y="122"/>
                  </a:lnTo>
                  <a:lnTo>
                    <a:pt x="699" y="112"/>
                  </a:lnTo>
                  <a:lnTo>
                    <a:pt x="697" y="103"/>
                  </a:lnTo>
                  <a:lnTo>
                    <a:pt x="695" y="96"/>
                  </a:lnTo>
                  <a:lnTo>
                    <a:pt x="691" y="89"/>
                  </a:lnTo>
                  <a:lnTo>
                    <a:pt x="687" y="82"/>
                  </a:lnTo>
                  <a:lnTo>
                    <a:pt x="682" y="76"/>
                  </a:lnTo>
                  <a:lnTo>
                    <a:pt x="676" y="69"/>
                  </a:lnTo>
                  <a:lnTo>
                    <a:pt x="671" y="64"/>
                  </a:lnTo>
                  <a:lnTo>
                    <a:pt x="664" y="59"/>
                  </a:lnTo>
                  <a:lnTo>
                    <a:pt x="651" y="50"/>
                  </a:lnTo>
                  <a:lnTo>
                    <a:pt x="638" y="42"/>
                  </a:lnTo>
                  <a:lnTo>
                    <a:pt x="636" y="41"/>
                  </a:lnTo>
                  <a:lnTo>
                    <a:pt x="622" y="34"/>
                  </a:lnTo>
                  <a:lnTo>
                    <a:pt x="609" y="29"/>
                  </a:lnTo>
                  <a:lnTo>
                    <a:pt x="596" y="26"/>
                  </a:lnTo>
                  <a:lnTo>
                    <a:pt x="584" y="24"/>
                  </a:lnTo>
                  <a:lnTo>
                    <a:pt x="574" y="25"/>
                  </a:lnTo>
                  <a:lnTo>
                    <a:pt x="565" y="28"/>
                  </a:lnTo>
                  <a:lnTo>
                    <a:pt x="561" y="30"/>
                  </a:lnTo>
                  <a:lnTo>
                    <a:pt x="557" y="34"/>
                  </a:lnTo>
                  <a:lnTo>
                    <a:pt x="553" y="38"/>
                  </a:lnTo>
                  <a:lnTo>
                    <a:pt x="551" y="43"/>
                  </a:lnTo>
                  <a:lnTo>
                    <a:pt x="540" y="66"/>
                  </a:lnTo>
                  <a:lnTo>
                    <a:pt x="526" y="91"/>
                  </a:lnTo>
                  <a:lnTo>
                    <a:pt x="510" y="116"/>
                  </a:lnTo>
                  <a:lnTo>
                    <a:pt x="493" y="142"/>
                  </a:lnTo>
                  <a:lnTo>
                    <a:pt x="473" y="167"/>
                  </a:lnTo>
                  <a:lnTo>
                    <a:pt x="453" y="192"/>
                  </a:lnTo>
                  <a:lnTo>
                    <a:pt x="432" y="216"/>
                  </a:lnTo>
                  <a:lnTo>
                    <a:pt x="409" y="240"/>
                  </a:lnTo>
                  <a:lnTo>
                    <a:pt x="388" y="262"/>
                  </a:lnTo>
                  <a:lnTo>
                    <a:pt x="365" y="282"/>
                  </a:lnTo>
                  <a:lnTo>
                    <a:pt x="343" y="300"/>
                  </a:lnTo>
                  <a:lnTo>
                    <a:pt x="322" y="315"/>
                  </a:lnTo>
                  <a:lnTo>
                    <a:pt x="310" y="323"/>
                  </a:lnTo>
                  <a:lnTo>
                    <a:pt x="300" y="329"/>
                  </a:lnTo>
                  <a:lnTo>
                    <a:pt x="291" y="334"/>
                  </a:lnTo>
                  <a:lnTo>
                    <a:pt x="281" y="338"/>
                  </a:lnTo>
                  <a:lnTo>
                    <a:pt x="272" y="341"/>
                  </a:lnTo>
                  <a:lnTo>
                    <a:pt x="262" y="344"/>
                  </a:lnTo>
                  <a:lnTo>
                    <a:pt x="254" y="345"/>
                  </a:lnTo>
                  <a:lnTo>
                    <a:pt x="246" y="346"/>
                  </a:lnTo>
                  <a:lnTo>
                    <a:pt x="238" y="345"/>
                  </a:lnTo>
                  <a:lnTo>
                    <a:pt x="230" y="344"/>
                  </a:lnTo>
                  <a:lnTo>
                    <a:pt x="222" y="342"/>
                  </a:lnTo>
                  <a:lnTo>
                    <a:pt x="214" y="339"/>
                  </a:lnTo>
                  <a:lnTo>
                    <a:pt x="208" y="336"/>
                  </a:lnTo>
                  <a:lnTo>
                    <a:pt x="202" y="331"/>
                  </a:lnTo>
                  <a:lnTo>
                    <a:pt x="197" y="326"/>
                  </a:lnTo>
                  <a:lnTo>
                    <a:pt x="193" y="320"/>
                  </a:lnTo>
                  <a:lnTo>
                    <a:pt x="188" y="310"/>
                  </a:lnTo>
                  <a:lnTo>
                    <a:pt x="185" y="301"/>
                  </a:lnTo>
                  <a:lnTo>
                    <a:pt x="183" y="290"/>
                  </a:lnTo>
                  <a:lnTo>
                    <a:pt x="181" y="279"/>
                  </a:lnTo>
                  <a:lnTo>
                    <a:pt x="181" y="267"/>
                  </a:lnTo>
                  <a:lnTo>
                    <a:pt x="181" y="255"/>
                  </a:lnTo>
                  <a:lnTo>
                    <a:pt x="183" y="242"/>
                  </a:lnTo>
                  <a:lnTo>
                    <a:pt x="185" y="229"/>
                  </a:lnTo>
                  <a:lnTo>
                    <a:pt x="187" y="214"/>
                  </a:lnTo>
                  <a:lnTo>
                    <a:pt x="191" y="201"/>
                  </a:lnTo>
                  <a:lnTo>
                    <a:pt x="195" y="187"/>
                  </a:lnTo>
                  <a:lnTo>
                    <a:pt x="199" y="174"/>
                  </a:lnTo>
                  <a:lnTo>
                    <a:pt x="209" y="146"/>
                  </a:lnTo>
                  <a:lnTo>
                    <a:pt x="221" y="120"/>
                  </a:lnTo>
                  <a:lnTo>
                    <a:pt x="225" y="111"/>
                  </a:lnTo>
                  <a:lnTo>
                    <a:pt x="227" y="104"/>
                  </a:lnTo>
                  <a:lnTo>
                    <a:pt x="229" y="97"/>
                  </a:lnTo>
                  <a:lnTo>
                    <a:pt x="231" y="90"/>
                  </a:lnTo>
                  <a:lnTo>
                    <a:pt x="231" y="83"/>
                  </a:lnTo>
                  <a:lnTo>
                    <a:pt x="231" y="77"/>
                  </a:lnTo>
                  <a:lnTo>
                    <a:pt x="229" y="71"/>
                  </a:lnTo>
                  <a:lnTo>
                    <a:pt x="228" y="64"/>
                  </a:lnTo>
                  <a:lnTo>
                    <a:pt x="225" y="58"/>
                  </a:lnTo>
                  <a:lnTo>
                    <a:pt x="221" y="52"/>
                  </a:lnTo>
                  <a:lnTo>
                    <a:pt x="216" y="47"/>
                  </a:lnTo>
                  <a:lnTo>
                    <a:pt x="211" y="42"/>
                  </a:lnTo>
                  <a:lnTo>
                    <a:pt x="205" y="36"/>
                  </a:lnTo>
                  <a:lnTo>
                    <a:pt x="198" y="31"/>
                  </a:lnTo>
                  <a:lnTo>
                    <a:pt x="190" y="26"/>
                  </a:lnTo>
                  <a:lnTo>
                    <a:pt x="181" y="20"/>
                  </a:lnTo>
                  <a:lnTo>
                    <a:pt x="163" y="12"/>
                  </a:lnTo>
                  <a:lnTo>
                    <a:pt x="146" y="5"/>
                  </a:lnTo>
                  <a:lnTo>
                    <a:pt x="138" y="3"/>
                  </a:lnTo>
                  <a:lnTo>
                    <a:pt x="130" y="2"/>
                  </a:lnTo>
                  <a:lnTo>
                    <a:pt x="123" y="1"/>
                  </a:lnTo>
                  <a:lnTo>
                    <a:pt x="115" y="0"/>
                  </a:lnTo>
                  <a:lnTo>
                    <a:pt x="106" y="1"/>
                  </a:lnTo>
                  <a:lnTo>
                    <a:pt x="98" y="2"/>
                  </a:lnTo>
                  <a:lnTo>
                    <a:pt x="91" y="5"/>
                  </a:lnTo>
                  <a:lnTo>
                    <a:pt x="84" y="8"/>
                  </a:lnTo>
                  <a:lnTo>
                    <a:pt x="78" y="13"/>
                  </a:lnTo>
                  <a:lnTo>
                    <a:pt x="73" y="18"/>
                  </a:lnTo>
                  <a:lnTo>
                    <a:pt x="68" y="26"/>
                  </a:lnTo>
                  <a:lnTo>
                    <a:pt x="63" y="33"/>
                  </a:lnTo>
                  <a:lnTo>
                    <a:pt x="57" y="48"/>
                  </a:lnTo>
                  <a:lnTo>
                    <a:pt x="50" y="66"/>
                  </a:lnTo>
                  <a:lnTo>
                    <a:pt x="42" y="90"/>
                  </a:lnTo>
                  <a:lnTo>
                    <a:pt x="34" y="116"/>
                  </a:lnTo>
                  <a:lnTo>
                    <a:pt x="25" y="146"/>
                  </a:lnTo>
                  <a:lnTo>
                    <a:pt x="17" y="179"/>
                  </a:lnTo>
                  <a:lnTo>
                    <a:pt x="9" y="214"/>
                  </a:lnTo>
                  <a:lnTo>
                    <a:pt x="2" y="252"/>
                  </a:lnTo>
                  <a:lnTo>
                    <a:pt x="1" y="260"/>
                  </a:lnTo>
                  <a:lnTo>
                    <a:pt x="0" y="270"/>
                  </a:lnTo>
                  <a:lnTo>
                    <a:pt x="0" y="279"/>
                  </a:lnTo>
                  <a:lnTo>
                    <a:pt x="1" y="287"/>
                  </a:lnTo>
                  <a:lnTo>
                    <a:pt x="2" y="296"/>
                  </a:lnTo>
                  <a:lnTo>
                    <a:pt x="3" y="305"/>
                  </a:lnTo>
                  <a:lnTo>
                    <a:pt x="5" y="313"/>
                  </a:lnTo>
                  <a:lnTo>
                    <a:pt x="8" y="323"/>
                  </a:lnTo>
                  <a:lnTo>
                    <a:pt x="14" y="340"/>
                  </a:lnTo>
                  <a:lnTo>
                    <a:pt x="24" y="357"/>
                  </a:lnTo>
                  <a:lnTo>
                    <a:pt x="34" y="375"/>
                  </a:lnTo>
                  <a:lnTo>
                    <a:pt x="46" y="391"/>
                  </a:lnTo>
                  <a:lnTo>
                    <a:pt x="55" y="400"/>
                  </a:lnTo>
                  <a:lnTo>
                    <a:pt x="63" y="408"/>
                  </a:lnTo>
                  <a:lnTo>
                    <a:pt x="73" y="418"/>
                  </a:lnTo>
                  <a:lnTo>
                    <a:pt x="83" y="425"/>
                  </a:lnTo>
                  <a:lnTo>
                    <a:pt x="92" y="433"/>
                  </a:lnTo>
                  <a:lnTo>
                    <a:pt x="102" y="440"/>
                  </a:lnTo>
                  <a:lnTo>
                    <a:pt x="112" y="446"/>
                  </a:lnTo>
                  <a:lnTo>
                    <a:pt x="124" y="452"/>
                  </a:lnTo>
                  <a:lnTo>
                    <a:pt x="134" y="457"/>
                  </a:lnTo>
                  <a:lnTo>
                    <a:pt x="145" y="461"/>
                  </a:lnTo>
                  <a:lnTo>
                    <a:pt x="155" y="466"/>
                  </a:lnTo>
                  <a:lnTo>
                    <a:pt x="166" y="469"/>
                  </a:lnTo>
                  <a:lnTo>
                    <a:pt x="177" y="472"/>
                  </a:lnTo>
                  <a:lnTo>
                    <a:pt x="188" y="474"/>
                  </a:lnTo>
                  <a:lnTo>
                    <a:pt x="198" y="475"/>
                  </a:lnTo>
                  <a:lnTo>
                    <a:pt x="208" y="475"/>
                  </a:lnTo>
                  <a:lnTo>
                    <a:pt x="222" y="475"/>
                  </a:lnTo>
                  <a:lnTo>
                    <a:pt x="236" y="473"/>
                  </a:lnTo>
                  <a:lnTo>
                    <a:pt x="251" y="469"/>
                  </a:lnTo>
                  <a:lnTo>
                    <a:pt x="266" y="463"/>
                  </a:lnTo>
                  <a:lnTo>
                    <a:pt x="283" y="457"/>
                  </a:lnTo>
                  <a:lnTo>
                    <a:pt x="299" y="449"/>
                  </a:lnTo>
                  <a:lnTo>
                    <a:pt x="316" y="440"/>
                  </a:lnTo>
                  <a:lnTo>
                    <a:pt x="335" y="430"/>
                  </a:lnTo>
                  <a:lnTo>
                    <a:pt x="354" y="418"/>
                  </a:lnTo>
                  <a:lnTo>
                    <a:pt x="374" y="403"/>
                  </a:lnTo>
                  <a:lnTo>
                    <a:pt x="394" y="388"/>
                  </a:lnTo>
                  <a:lnTo>
                    <a:pt x="414" y="372"/>
                  </a:lnTo>
                  <a:lnTo>
                    <a:pt x="437" y="353"/>
                  </a:lnTo>
                  <a:lnTo>
                    <a:pt x="459" y="334"/>
                  </a:lnTo>
                  <a:lnTo>
                    <a:pt x="483" y="313"/>
                  </a:lnTo>
                  <a:lnTo>
                    <a:pt x="506" y="291"/>
                  </a:lnTo>
                  <a:lnTo>
                    <a:pt x="515"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8" name="Freeform 42"/>
            <p:cNvSpPr>
              <a:spLocks/>
            </p:cNvSpPr>
            <p:nvPr/>
          </p:nvSpPr>
          <p:spPr bwMode="auto">
            <a:xfrm>
              <a:off x="6739" y="604"/>
              <a:ext cx="18" cy="42"/>
            </a:xfrm>
            <a:custGeom>
              <a:avLst/>
              <a:gdLst>
                <a:gd name="T0" fmla="*/ 85 w 214"/>
                <a:gd name="T1" fmla="*/ 0 h 504"/>
                <a:gd name="T2" fmla="*/ 74 w 214"/>
                <a:gd name="T3" fmla="*/ 2 h 504"/>
                <a:gd name="T4" fmla="*/ 65 w 214"/>
                <a:gd name="T5" fmla="*/ 6 h 504"/>
                <a:gd name="T6" fmla="*/ 56 w 214"/>
                <a:gd name="T7" fmla="*/ 13 h 504"/>
                <a:gd name="T8" fmla="*/ 44 w 214"/>
                <a:gd name="T9" fmla="*/ 29 h 504"/>
                <a:gd name="T10" fmla="*/ 31 w 214"/>
                <a:gd name="T11" fmla="*/ 57 h 504"/>
                <a:gd name="T12" fmla="*/ 19 w 214"/>
                <a:gd name="T13" fmla="*/ 102 h 504"/>
                <a:gd name="T14" fmla="*/ 9 w 214"/>
                <a:gd name="T15" fmla="*/ 155 h 504"/>
                <a:gd name="T16" fmla="*/ 2 w 214"/>
                <a:gd name="T17" fmla="*/ 206 h 504"/>
                <a:gd name="T18" fmla="*/ 0 w 214"/>
                <a:gd name="T19" fmla="*/ 254 h 504"/>
                <a:gd name="T20" fmla="*/ 2 w 214"/>
                <a:gd name="T21" fmla="*/ 299 h 504"/>
                <a:gd name="T22" fmla="*/ 9 w 214"/>
                <a:gd name="T23" fmla="*/ 341 h 504"/>
                <a:gd name="T24" fmla="*/ 19 w 214"/>
                <a:gd name="T25" fmla="*/ 380 h 504"/>
                <a:gd name="T26" fmla="*/ 33 w 214"/>
                <a:gd name="T27" fmla="*/ 413 h 504"/>
                <a:gd name="T28" fmla="*/ 51 w 214"/>
                <a:gd name="T29" fmla="*/ 443 h 504"/>
                <a:gd name="T30" fmla="*/ 74 w 214"/>
                <a:gd name="T31" fmla="*/ 468 h 504"/>
                <a:gd name="T32" fmla="*/ 100 w 214"/>
                <a:gd name="T33" fmla="*/ 486 h 504"/>
                <a:gd name="T34" fmla="*/ 130 w 214"/>
                <a:gd name="T35" fmla="*/ 498 h 504"/>
                <a:gd name="T36" fmla="*/ 154 w 214"/>
                <a:gd name="T37" fmla="*/ 504 h 504"/>
                <a:gd name="T38" fmla="*/ 171 w 214"/>
                <a:gd name="T39" fmla="*/ 504 h 504"/>
                <a:gd name="T40" fmla="*/ 184 w 214"/>
                <a:gd name="T41" fmla="*/ 502 h 504"/>
                <a:gd name="T42" fmla="*/ 194 w 214"/>
                <a:gd name="T43" fmla="*/ 497 h 504"/>
                <a:gd name="T44" fmla="*/ 199 w 214"/>
                <a:gd name="T45" fmla="*/ 488 h 504"/>
                <a:gd name="T46" fmla="*/ 199 w 214"/>
                <a:gd name="T47" fmla="*/ 479 h 504"/>
                <a:gd name="T48" fmla="*/ 191 w 214"/>
                <a:gd name="T49" fmla="*/ 459 h 504"/>
                <a:gd name="T50" fmla="*/ 180 w 214"/>
                <a:gd name="T51" fmla="*/ 424 h 504"/>
                <a:gd name="T52" fmla="*/ 172 w 214"/>
                <a:gd name="T53" fmla="*/ 384 h 504"/>
                <a:gd name="T54" fmla="*/ 167 w 214"/>
                <a:gd name="T55" fmla="*/ 341 h 504"/>
                <a:gd name="T56" fmla="*/ 167 w 214"/>
                <a:gd name="T57" fmla="*/ 295 h 504"/>
                <a:gd name="T58" fmla="*/ 170 w 214"/>
                <a:gd name="T59" fmla="*/ 249 h 504"/>
                <a:gd name="T60" fmla="*/ 179 w 214"/>
                <a:gd name="T61" fmla="*/ 202 h 504"/>
                <a:gd name="T62" fmla="*/ 192 w 214"/>
                <a:gd name="T63" fmla="*/ 157 h 504"/>
                <a:gd name="T64" fmla="*/ 205 w 214"/>
                <a:gd name="T65" fmla="*/ 125 h 504"/>
                <a:gd name="T66" fmla="*/ 212 w 214"/>
                <a:gd name="T67" fmla="*/ 104 h 504"/>
                <a:gd name="T68" fmla="*/ 214 w 214"/>
                <a:gd name="T69" fmla="*/ 87 h 504"/>
                <a:gd name="T70" fmla="*/ 212 w 214"/>
                <a:gd name="T71" fmla="*/ 72 h 504"/>
                <a:gd name="T72" fmla="*/ 206 w 214"/>
                <a:gd name="T73" fmla="*/ 57 h 504"/>
                <a:gd name="T74" fmla="*/ 196 w 214"/>
                <a:gd name="T75" fmla="*/ 45 h 504"/>
                <a:gd name="T76" fmla="*/ 183 w 214"/>
                <a:gd name="T77" fmla="*/ 34 h 504"/>
                <a:gd name="T78" fmla="*/ 165 w 214"/>
                <a:gd name="T79" fmla="*/ 23 h 504"/>
                <a:gd name="T80" fmla="*/ 136 w 214"/>
                <a:gd name="T81" fmla="*/ 9 h 504"/>
                <a:gd name="T82" fmla="*/ 104 w 214"/>
                <a:gd name="T83"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504">
                  <a:moveTo>
                    <a:pt x="91" y="0"/>
                  </a:moveTo>
                  <a:lnTo>
                    <a:pt x="85" y="0"/>
                  </a:lnTo>
                  <a:lnTo>
                    <a:pt x="80" y="1"/>
                  </a:lnTo>
                  <a:lnTo>
                    <a:pt x="74" y="2"/>
                  </a:lnTo>
                  <a:lnTo>
                    <a:pt x="69" y="4"/>
                  </a:lnTo>
                  <a:lnTo>
                    <a:pt x="65" y="6"/>
                  </a:lnTo>
                  <a:lnTo>
                    <a:pt x="60" y="9"/>
                  </a:lnTo>
                  <a:lnTo>
                    <a:pt x="56" y="13"/>
                  </a:lnTo>
                  <a:lnTo>
                    <a:pt x="51" y="17"/>
                  </a:lnTo>
                  <a:lnTo>
                    <a:pt x="44" y="29"/>
                  </a:lnTo>
                  <a:lnTo>
                    <a:pt x="37" y="41"/>
                  </a:lnTo>
                  <a:lnTo>
                    <a:pt x="31" y="57"/>
                  </a:lnTo>
                  <a:lnTo>
                    <a:pt x="26" y="76"/>
                  </a:lnTo>
                  <a:lnTo>
                    <a:pt x="19" y="102"/>
                  </a:lnTo>
                  <a:lnTo>
                    <a:pt x="13" y="130"/>
                  </a:lnTo>
                  <a:lnTo>
                    <a:pt x="9" y="155"/>
                  </a:lnTo>
                  <a:lnTo>
                    <a:pt x="5" y="181"/>
                  </a:lnTo>
                  <a:lnTo>
                    <a:pt x="2" y="206"/>
                  </a:lnTo>
                  <a:lnTo>
                    <a:pt x="0" y="231"/>
                  </a:lnTo>
                  <a:lnTo>
                    <a:pt x="0" y="254"/>
                  </a:lnTo>
                  <a:lnTo>
                    <a:pt x="0" y="278"/>
                  </a:lnTo>
                  <a:lnTo>
                    <a:pt x="2" y="299"/>
                  </a:lnTo>
                  <a:lnTo>
                    <a:pt x="5" y="321"/>
                  </a:lnTo>
                  <a:lnTo>
                    <a:pt x="9" y="341"/>
                  </a:lnTo>
                  <a:lnTo>
                    <a:pt x="14" y="360"/>
                  </a:lnTo>
                  <a:lnTo>
                    <a:pt x="19" y="380"/>
                  </a:lnTo>
                  <a:lnTo>
                    <a:pt x="26" y="397"/>
                  </a:lnTo>
                  <a:lnTo>
                    <a:pt x="33" y="413"/>
                  </a:lnTo>
                  <a:lnTo>
                    <a:pt x="42" y="429"/>
                  </a:lnTo>
                  <a:lnTo>
                    <a:pt x="51" y="443"/>
                  </a:lnTo>
                  <a:lnTo>
                    <a:pt x="63" y="456"/>
                  </a:lnTo>
                  <a:lnTo>
                    <a:pt x="74" y="468"/>
                  </a:lnTo>
                  <a:lnTo>
                    <a:pt x="87" y="478"/>
                  </a:lnTo>
                  <a:lnTo>
                    <a:pt x="100" y="486"/>
                  </a:lnTo>
                  <a:lnTo>
                    <a:pt x="115" y="493"/>
                  </a:lnTo>
                  <a:lnTo>
                    <a:pt x="130" y="498"/>
                  </a:lnTo>
                  <a:lnTo>
                    <a:pt x="145" y="502"/>
                  </a:lnTo>
                  <a:lnTo>
                    <a:pt x="154" y="504"/>
                  </a:lnTo>
                  <a:lnTo>
                    <a:pt x="164" y="504"/>
                  </a:lnTo>
                  <a:lnTo>
                    <a:pt x="171" y="504"/>
                  </a:lnTo>
                  <a:lnTo>
                    <a:pt x="178" y="503"/>
                  </a:lnTo>
                  <a:lnTo>
                    <a:pt x="184" y="502"/>
                  </a:lnTo>
                  <a:lnTo>
                    <a:pt x="190" y="500"/>
                  </a:lnTo>
                  <a:lnTo>
                    <a:pt x="194" y="497"/>
                  </a:lnTo>
                  <a:lnTo>
                    <a:pt x="197" y="493"/>
                  </a:lnTo>
                  <a:lnTo>
                    <a:pt x="199" y="488"/>
                  </a:lnTo>
                  <a:lnTo>
                    <a:pt x="199" y="484"/>
                  </a:lnTo>
                  <a:lnTo>
                    <a:pt x="199" y="479"/>
                  </a:lnTo>
                  <a:lnTo>
                    <a:pt x="197" y="475"/>
                  </a:lnTo>
                  <a:lnTo>
                    <a:pt x="191" y="459"/>
                  </a:lnTo>
                  <a:lnTo>
                    <a:pt x="185" y="442"/>
                  </a:lnTo>
                  <a:lnTo>
                    <a:pt x="180" y="424"/>
                  </a:lnTo>
                  <a:lnTo>
                    <a:pt x="175" y="404"/>
                  </a:lnTo>
                  <a:lnTo>
                    <a:pt x="172" y="384"/>
                  </a:lnTo>
                  <a:lnTo>
                    <a:pt x="169" y="362"/>
                  </a:lnTo>
                  <a:lnTo>
                    <a:pt x="167" y="341"/>
                  </a:lnTo>
                  <a:lnTo>
                    <a:pt x="167" y="319"/>
                  </a:lnTo>
                  <a:lnTo>
                    <a:pt x="167" y="295"/>
                  </a:lnTo>
                  <a:lnTo>
                    <a:pt x="168" y="273"/>
                  </a:lnTo>
                  <a:lnTo>
                    <a:pt x="170" y="249"/>
                  </a:lnTo>
                  <a:lnTo>
                    <a:pt x="174" y="226"/>
                  </a:lnTo>
                  <a:lnTo>
                    <a:pt x="179" y="202"/>
                  </a:lnTo>
                  <a:lnTo>
                    <a:pt x="185" y="180"/>
                  </a:lnTo>
                  <a:lnTo>
                    <a:pt x="192" y="157"/>
                  </a:lnTo>
                  <a:lnTo>
                    <a:pt x="200" y="135"/>
                  </a:lnTo>
                  <a:lnTo>
                    <a:pt x="205" y="125"/>
                  </a:lnTo>
                  <a:lnTo>
                    <a:pt x="209" y="114"/>
                  </a:lnTo>
                  <a:lnTo>
                    <a:pt x="212" y="104"/>
                  </a:lnTo>
                  <a:lnTo>
                    <a:pt x="213" y="96"/>
                  </a:lnTo>
                  <a:lnTo>
                    <a:pt x="214" y="87"/>
                  </a:lnTo>
                  <a:lnTo>
                    <a:pt x="214" y="79"/>
                  </a:lnTo>
                  <a:lnTo>
                    <a:pt x="212" y="72"/>
                  </a:lnTo>
                  <a:lnTo>
                    <a:pt x="210" y="64"/>
                  </a:lnTo>
                  <a:lnTo>
                    <a:pt x="206" y="57"/>
                  </a:lnTo>
                  <a:lnTo>
                    <a:pt x="202" y="51"/>
                  </a:lnTo>
                  <a:lnTo>
                    <a:pt x="196" y="45"/>
                  </a:lnTo>
                  <a:lnTo>
                    <a:pt x="190" y="39"/>
                  </a:lnTo>
                  <a:lnTo>
                    <a:pt x="183" y="34"/>
                  </a:lnTo>
                  <a:lnTo>
                    <a:pt x="175" y="28"/>
                  </a:lnTo>
                  <a:lnTo>
                    <a:pt x="165" y="23"/>
                  </a:lnTo>
                  <a:lnTo>
                    <a:pt x="154" y="17"/>
                  </a:lnTo>
                  <a:lnTo>
                    <a:pt x="136" y="9"/>
                  </a:lnTo>
                  <a:lnTo>
                    <a:pt x="119" y="4"/>
                  </a:lnTo>
                  <a:lnTo>
                    <a:pt x="104" y="1"/>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19" name="Freeform 43"/>
            <p:cNvSpPr>
              <a:spLocks/>
            </p:cNvSpPr>
            <p:nvPr/>
          </p:nvSpPr>
          <p:spPr bwMode="auto">
            <a:xfrm>
              <a:off x="6966" y="608"/>
              <a:ext cx="26" cy="41"/>
            </a:xfrm>
            <a:custGeom>
              <a:avLst/>
              <a:gdLst>
                <a:gd name="T0" fmla="*/ 91 w 315"/>
                <a:gd name="T1" fmla="*/ 120 h 486"/>
                <a:gd name="T2" fmla="*/ 110 w 315"/>
                <a:gd name="T3" fmla="*/ 124 h 486"/>
                <a:gd name="T4" fmla="*/ 128 w 315"/>
                <a:gd name="T5" fmla="*/ 132 h 486"/>
                <a:gd name="T6" fmla="*/ 144 w 315"/>
                <a:gd name="T7" fmla="*/ 143 h 486"/>
                <a:gd name="T8" fmla="*/ 160 w 315"/>
                <a:gd name="T9" fmla="*/ 161 h 486"/>
                <a:gd name="T10" fmla="*/ 172 w 315"/>
                <a:gd name="T11" fmla="*/ 183 h 486"/>
                <a:gd name="T12" fmla="*/ 180 w 315"/>
                <a:gd name="T13" fmla="*/ 206 h 486"/>
                <a:gd name="T14" fmla="*/ 183 w 315"/>
                <a:gd name="T15" fmla="*/ 228 h 486"/>
                <a:gd name="T16" fmla="*/ 181 w 315"/>
                <a:gd name="T17" fmla="*/ 251 h 486"/>
                <a:gd name="T18" fmla="*/ 174 w 315"/>
                <a:gd name="T19" fmla="*/ 279 h 486"/>
                <a:gd name="T20" fmla="*/ 161 w 315"/>
                <a:gd name="T21" fmla="*/ 304 h 486"/>
                <a:gd name="T22" fmla="*/ 144 w 315"/>
                <a:gd name="T23" fmla="*/ 327 h 486"/>
                <a:gd name="T24" fmla="*/ 123 w 315"/>
                <a:gd name="T25" fmla="*/ 347 h 486"/>
                <a:gd name="T26" fmla="*/ 100 w 315"/>
                <a:gd name="T27" fmla="*/ 363 h 486"/>
                <a:gd name="T28" fmla="*/ 74 w 315"/>
                <a:gd name="T29" fmla="*/ 374 h 486"/>
                <a:gd name="T30" fmla="*/ 47 w 315"/>
                <a:gd name="T31" fmla="*/ 380 h 486"/>
                <a:gd name="T32" fmla="*/ 0 w 315"/>
                <a:gd name="T33" fmla="*/ 434 h 486"/>
                <a:gd name="T34" fmla="*/ 74 w 315"/>
                <a:gd name="T35" fmla="*/ 486 h 486"/>
                <a:gd name="T36" fmla="*/ 97 w 315"/>
                <a:gd name="T37" fmla="*/ 484 h 486"/>
                <a:gd name="T38" fmla="*/ 129 w 315"/>
                <a:gd name="T39" fmla="*/ 476 h 486"/>
                <a:gd name="T40" fmla="*/ 172 w 315"/>
                <a:gd name="T41" fmla="*/ 460 h 486"/>
                <a:gd name="T42" fmla="*/ 213 w 315"/>
                <a:gd name="T43" fmla="*/ 435 h 486"/>
                <a:gd name="T44" fmla="*/ 250 w 315"/>
                <a:gd name="T45" fmla="*/ 406 h 486"/>
                <a:gd name="T46" fmla="*/ 273 w 315"/>
                <a:gd name="T47" fmla="*/ 379 h 486"/>
                <a:gd name="T48" fmla="*/ 286 w 315"/>
                <a:gd name="T49" fmla="*/ 361 h 486"/>
                <a:gd name="T50" fmla="*/ 297 w 315"/>
                <a:gd name="T51" fmla="*/ 340 h 486"/>
                <a:gd name="T52" fmla="*/ 306 w 315"/>
                <a:gd name="T53" fmla="*/ 320 h 486"/>
                <a:gd name="T54" fmla="*/ 312 w 315"/>
                <a:gd name="T55" fmla="*/ 297 h 486"/>
                <a:gd name="T56" fmla="*/ 315 w 315"/>
                <a:gd name="T57" fmla="*/ 275 h 486"/>
                <a:gd name="T58" fmla="*/ 315 w 315"/>
                <a:gd name="T59" fmla="*/ 249 h 486"/>
                <a:gd name="T60" fmla="*/ 312 w 315"/>
                <a:gd name="T61" fmla="*/ 221 h 486"/>
                <a:gd name="T62" fmla="*/ 306 w 315"/>
                <a:gd name="T63" fmla="*/ 194 h 486"/>
                <a:gd name="T64" fmla="*/ 298 w 315"/>
                <a:gd name="T65" fmla="*/ 169 h 486"/>
                <a:gd name="T66" fmla="*/ 287 w 315"/>
                <a:gd name="T67" fmla="*/ 144 h 486"/>
                <a:gd name="T68" fmla="*/ 274 w 315"/>
                <a:gd name="T69" fmla="*/ 122 h 486"/>
                <a:gd name="T70" fmla="*/ 259 w 315"/>
                <a:gd name="T71" fmla="*/ 101 h 486"/>
                <a:gd name="T72" fmla="*/ 243 w 315"/>
                <a:gd name="T73" fmla="*/ 82 h 486"/>
                <a:gd name="T74" fmla="*/ 224 w 315"/>
                <a:gd name="T75" fmla="*/ 65 h 486"/>
                <a:gd name="T76" fmla="*/ 205 w 315"/>
                <a:gd name="T77" fmla="*/ 49 h 486"/>
                <a:gd name="T78" fmla="*/ 184 w 315"/>
                <a:gd name="T79" fmla="*/ 36 h 486"/>
                <a:gd name="T80" fmla="*/ 163 w 315"/>
                <a:gd name="T81" fmla="*/ 25 h 486"/>
                <a:gd name="T82" fmla="*/ 141 w 315"/>
                <a:gd name="T83" fmla="*/ 15 h 486"/>
                <a:gd name="T84" fmla="*/ 118 w 315"/>
                <a:gd name="T85" fmla="*/ 7 h 486"/>
                <a:gd name="T86" fmla="*/ 95 w 315"/>
                <a:gd name="T87" fmla="*/ 3 h 486"/>
                <a:gd name="T88" fmla="*/ 72 w 315"/>
                <a:gd name="T89" fmla="*/ 0 h 486"/>
                <a:gd name="T90" fmla="*/ 21 w 315"/>
                <a:gd name="T91" fmla="*/ 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5" h="486">
                  <a:moveTo>
                    <a:pt x="80" y="120"/>
                  </a:moveTo>
                  <a:lnTo>
                    <a:pt x="91" y="120"/>
                  </a:lnTo>
                  <a:lnTo>
                    <a:pt x="101" y="122"/>
                  </a:lnTo>
                  <a:lnTo>
                    <a:pt x="110" y="124"/>
                  </a:lnTo>
                  <a:lnTo>
                    <a:pt x="119" y="128"/>
                  </a:lnTo>
                  <a:lnTo>
                    <a:pt x="128" y="132"/>
                  </a:lnTo>
                  <a:lnTo>
                    <a:pt x="136" y="137"/>
                  </a:lnTo>
                  <a:lnTo>
                    <a:pt x="144" y="143"/>
                  </a:lnTo>
                  <a:lnTo>
                    <a:pt x="151" y="150"/>
                  </a:lnTo>
                  <a:lnTo>
                    <a:pt x="160" y="161"/>
                  </a:lnTo>
                  <a:lnTo>
                    <a:pt x="167" y="172"/>
                  </a:lnTo>
                  <a:lnTo>
                    <a:pt x="172" y="183"/>
                  </a:lnTo>
                  <a:lnTo>
                    <a:pt x="177" y="194"/>
                  </a:lnTo>
                  <a:lnTo>
                    <a:pt x="180" y="206"/>
                  </a:lnTo>
                  <a:lnTo>
                    <a:pt x="182" y="218"/>
                  </a:lnTo>
                  <a:lnTo>
                    <a:pt x="183" y="228"/>
                  </a:lnTo>
                  <a:lnTo>
                    <a:pt x="183" y="237"/>
                  </a:lnTo>
                  <a:lnTo>
                    <a:pt x="181" y="251"/>
                  </a:lnTo>
                  <a:lnTo>
                    <a:pt x="178" y="266"/>
                  </a:lnTo>
                  <a:lnTo>
                    <a:pt x="174" y="279"/>
                  </a:lnTo>
                  <a:lnTo>
                    <a:pt x="168" y="292"/>
                  </a:lnTo>
                  <a:lnTo>
                    <a:pt x="161" y="304"/>
                  </a:lnTo>
                  <a:lnTo>
                    <a:pt x="153" y="317"/>
                  </a:lnTo>
                  <a:lnTo>
                    <a:pt x="144" y="327"/>
                  </a:lnTo>
                  <a:lnTo>
                    <a:pt x="134" y="338"/>
                  </a:lnTo>
                  <a:lnTo>
                    <a:pt x="123" y="347"/>
                  </a:lnTo>
                  <a:lnTo>
                    <a:pt x="112" y="355"/>
                  </a:lnTo>
                  <a:lnTo>
                    <a:pt x="100" y="363"/>
                  </a:lnTo>
                  <a:lnTo>
                    <a:pt x="87" y="369"/>
                  </a:lnTo>
                  <a:lnTo>
                    <a:pt x="74" y="374"/>
                  </a:lnTo>
                  <a:lnTo>
                    <a:pt x="61" y="378"/>
                  </a:lnTo>
                  <a:lnTo>
                    <a:pt x="47" y="380"/>
                  </a:lnTo>
                  <a:lnTo>
                    <a:pt x="33" y="381"/>
                  </a:lnTo>
                  <a:lnTo>
                    <a:pt x="0" y="434"/>
                  </a:lnTo>
                  <a:lnTo>
                    <a:pt x="64" y="486"/>
                  </a:lnTo>
                  <a:lnTo>
                    <a:pt x="74" y="486"/>
                  </a:lnTo>
                  <a:lnTo>
                    <a:pt x="85" y="485"/>
                  </a:lnTo>
                  <a:lnTo>
                    <a:pt x="97" y="484"/>
                  </a:lnTo>
                  <a:lnTo>
                    <a:pt x="107" y="482"/>
                  </a:lnTo>
                  <a:lnTo>
                    <a:pt x="129" y="476"/>
                  </a:lnTo>
                  <a:lnTo>
                    <a:pt x="151" y="469"/>
                  </a:lnTo>
                  <a:lnTo>
                    <a:pt x="172" y="460"/>
                  </a:lnTo>
                  <a:lnTo>
                    <a:pt x="194" y="448"/>
                  </a:lnTo>
                  <a:lnTo>
                    <a:pt x="213" y="435"/>
                  </a:lnTo>
                  <a:lnTo>
                    <a:pt x="232" y="421"/>
                  </a:lnTo>
                  <a:lnTo>
                    <a:pt x="250" y="406"/>
                  </a:lnTo>
                  <a:lnTo>
                    <a:pt x="266" y="388"/>
                  </a:lnTo>
                  <a:lnTo>
                    <a:pt x="273" y="379"/>
                  </a:lnTo>
                  <a:lnTo>
                    <a:pt x="279" y="370"/>
                  </a:lnTo>
                  <a:lnTo>
                    <a:pt x="286" y="361"/>
                  </a:lnTo>
                  <a:lnTo>
                    <a:pt x="291" y="350"/>
                  </a:lnTo>
                  <a:lnTo>
                    <a:pt x="297" y="340"/>
                  </a:lnTo>
                  <a:lnTo>
                    <a:pt x="302" y="330"/>
                  </a:lnTo>
                  <a:lnTo>
                    <a:pt x="306" y="320"/>
                  </a:lnTo>
                  <a:lnTo>
                    <a:pt x="309" y="309"/>
                  </a:lnTo>
                  <a:lnTo>
                    <a:pt x="312" y="297"/>
                  </a:lnTo>
                  <a:lnTo>
                    <a:pt x="314" y="287"/>
                  </a:lnTo>
                  <a:lnTo>
                    <a:pt x="315" y="275"/>
                  </a:lnTo>
                  <a:lnTo>
                    <a:pt x="315" y="264"/>
                  </a:lnTo>
                  <a:lnTo>
                    <a:pt x="315" y="249"/>
                  </a:lnTo>
                  <a:lnTo>
                    <a:pt x="314" y="235"/>
                  </a:lnTo>
                  <a:lnTo>
                    <a:pt x="312" y="221"/>
                  </a:lnTo>
                  <a:lnTo>
                    <a:pt x="309" y="207"/>
                  </a:lnTo>
                  <a:lnTo>
                    <a:pt x="306" y="194"/>
                  </a:lnTo>
                  <a:lnTo>
                    <a:pt x="302" y="181"/>
                  </a:lnTo>
                  <a:lnTo>
                    <a:pt x="298" y="169"/>
                  </a:lnTo>
                  <a:lnTo>
                    <a:pt x="293" y="156"/>
                  </a:lnTo>
                  <a:lnTo>
                    <a:pt x="287" y="144"/>
                  </a:lnTo>
                  <a:lnTo>
                    <a:pt x="280" y="133"/>
                  </a:lnTo>
                  <a:lnTo>
                    <a:pt x="274" y="122"/>
                  </a:lnTo>
                  <a:lnTo>
                    <a:pt x="267" y="112"/>
                  </a:lnTo>
                  <a:lnTo>
                    <a:pt x="259" y="101"/>
                  </a:lnTo>
                  <a:lnTo>
                    <a:pt x="251" y="91"/>
                  </a:lnTo>
                  <a:lnTo>
                    <a:pt x="243" y="82"/>
                  </a:lnTo>
                  <a:lnTo>
                    <a:pt x="233" y="73"/>
                  </a:lnTo>
                  <a:lnTo>
                    <a:pt x="224" y="65"/>
                  </a:lnTo>
                  <a:lnTo>
                    <a:pt x="215" y="56"/>
                  </a:lnTo>
                  <a:lnTo>
                    <a:pt x="205" y="49"/>
                  </a:lnTo>
                  <a:lnTo>
                    <a:pt x="195" y="42"/>
                  </a:lnTo>
                  <a:lnTo>
                    <a:pt x="184" y="36"/>
                  </a:lnTo>
                  <a:lnTo>
                    <a:pt x="174" y="30"/>
                  </a:lnTo>
                  <a:lnTo>
                    <a:pt x="163" y="25"/>
                  </a:lnTo>
                  <a:lnTo>
                    <a:pt x="152" y="20"/>
                  </a:lnTo>
                  <a:lnTo>
                    <a:pt x="141" y="15"/>
                  </a:lnTo>
                  <a:lnTo>
                    <a:pt x="129" y="12"/>
                  </a:lnTo>
                  <a:lnTo>
                    <a:pt x="118" y="7"/>
                  </a:lnTo>
                  <a:lnTo>
                    <a:pt x="107" y="5"/>
                  </a:lnTo>
                  <a:lnTo>
                    <a:pt x="95" y="3"/>
                  </a:lnTo>
                  <a:lnTo>
                    <a:pt x="83" y="1"/>
                  </a:lnTo>
                  <a:lnTo>
                    <a:pt x="72" y="0"/>
                  </a:lnTo>
                  <a:lnTo>
                    <a:pt x="60" y="0"/>
                  </a:lnTo>
                  <a:lnTo>
                    <a:pt x="21" y="68"/>
                  </a:lnTo>
                  <a:lnTo>
                    <a:pt x="8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0" name="Freeform 44"/>
            <p:cNvSpPr>
              <a:spLocks/>
            </p:cNvSpPr>
            <p:nvPr/>
          </p:nvSpPr>
          <p:spPr bwMode="auto">
            <a:xfrm>
              <a:off x="6884" y="562"/>
              <a:ext cx="92" cy="118"/>
            </a:xfrm>
            <a:custGeom>
              <a:avLst/>
              <a:gdLst>
                <a:gd name="T0" fmla="*/ 1007 w 1095"/>
                <a:gd name="T1" fmla="*/ 693 h 1421"/>
                <a:gd name="T2" fmla="*/ 952 w 1095"/>
                <a:gd name="T3" fmla="*/ 735 h 1421"/>
                <a:gd name="T4" fmla="*/ 915 w 1095"/>
                <a:gd name="T5" fmla="*/ 791 h 1421"/>
                <a:gd name="T6" fmla="*/ 906 w 1095"/>
                <a:gd name="T7" fmla="*/ 852 h 1421"/>
                <a:gd name="T8" fmla="*/ 929 w 1095"/>
                <a:gd name="T9" fmla="*/ 906 h 1421"/>
                <a:gd name="T10" fmla="*/ 974 w 1095"/>
                <a:gd name="T11" fmla="*/ 937 h 1421"/>
                <a:gd name="T12" fmla="*/ 1040 w 1095"/>
                <a:gd name="T13" fmla="*/ 1047 h 1421"/>
                <a:gd name="T14" fmla="*/ 955 w 1095"/>
                <a:gd name="T15" fmla="*/ 1038 h 1421"/>
                <a:gd name="T16" fmla="*/ 881 w 1095"/>
                <a:gd name="T17" fmla="*/ 1012 h 1421"/>
                <a:gd name="T18" fmla="*/ 821 w 1095"/>
                <a:gd name="T19" fmla="*/ 976 h 1421"/>
                <a:gd name="T20" fmla="*/ 774 w 1095"/>
                <a:gd name="T21" fmla="*/ 931 h 1421"/>
                <a:gd name="T22" fmla="*/ 741 w 1095"/>
                <a:gd name="T23" fmla="*/ 883 h 1421"/>
                <a:gd name="T24" fmla="*/ 726 w 1095"/>
                <a:gd name="T25" fmla="*/ 835 h 1421"/>
                <a:gd name="T26" fmla="*/ 728 w 1095"/>
                <a:gd name="T27" fmla="*/ 774 h 1421"/>
                <a:gd name="T28" fmla="*/ 749 w 1095"/>
                <a:gd name="T29" fmla="*/ 723 h 1421"/>
                <a:gd name="T30" fmla="*/ 650 w 1095"/>
                <a:gd name="T31" fmla="*/ 723 h 1421"/>
                <a:gd name="T32" fmla="*/ 491 w 1095"/>
                <a:gd name="T33" fmla="*/ 745 h 1421"/>
                <a:gd name="T34" fmla="*/ 462 w 1095"/>
                <a:gd name="T35" fmla="*/ 886 h 1421"/>
                <a:gd name="T36" fmla="*/ 435 w 1095"/>
                <a:gd name="T37" fmla="*/ 1103 h 1421"/>
                <a:gd name="T38" fmla="*/ 427 w 1095"/>
                <a:gd name="T39" fmla="*/ 1291 h 1421"/>
                <a:gd name="T40" fmla="*/ 431 w 1095"/>
                <a:gd name="T41" fmla="*/ 1398 h 1421"/>
                <a:gd name="T42" fmla="*/ 416 w 1095"/>
                <a:gd name="T43" fmla="*/ 1418 h 1421"/>
                <a:gd name="T44" fmla="*/ 378 w 1095"/>
                <a:gd name="T45" fmla="*/ 1418 h 1421"/>
                <a:gd name="T46" fmla="*/ 337 w 1095"/>
                <a:gd name="T47" fmla="*/ 1390 h 1421"/>
                <a:gd name="T48" fmla="*/ 310 w 1095"/>
                <a:gd name="T49" fmla="*/ 1337 h 1421"/>
                <a:gd name="T50" fmla="*/ 293 w 1095"/>
                <a:gd name="T51" fmla="*/ 1256 h 1421"/>
                <a:gd name="T52" fmla="*/ 288 w 1095"/>
                <a:gd name="T53" fmla="*/ 1109 h 1421"/>
                <a:gd name="T54" fmla="*/ 313 w 1095"/>
                <a:gd name="T55" fmla="*/ 843 h 1421"/>
                <a:gd name="T56" fmla="*/ 226 w 1095"/>
                <a:gd name="T57" fmla="*/ 803 h 1421"/>
                <a:gd name="T58" fmla="*/ 161 w 1095"/>
                <a:gd name="T59" fmla="*/ 831 h 1421"/>
                <a:gd name="T60" fmla="*/ 125 w 1095"/>
                <a:gd name="T61" fmla="*/ 840 h 1421"/>
                <a:gd name="T62" fmla="*/ 86 w 1095"/>
                <a:gd name="T63" fmla="*/ 834 h 1421"/>
                <a:gd name="T64" fmla="*/ 24 w 1095"/>
                <a:gd name="T65" fmla="*/ 796 h 1421"/>
                <a:gd name="T66" fmla="*/ 0 w 1095"/>
                <a:gd name="T67" fmla="*/ 762 h 1421"/>
                <a:gd name="T68" fmla="*/ 8 w 1095"/>
                <a:gd name="T69" fmla="*/ 740 h 1421"/>
                <a:gd name="T70" fmla="*/ 62 w 1095"/>
                <a:gd name="T71" fmla="*/ 713 h 1421"/>
                <a:gd name="T72" fmla="*/ 251 w 1095"/>
                <a:gd name="T73" fmla="*/ 663 h 1421"/>
                <a:gd name="T74" fmla="*/ 364 w 1095"/>
                <a:gd name="T75" fmla="*/ 577 h 1421"/>
                <a:gd name="T76" fmla="*/ 431 w 1095"/>
                <a:gd name="T77" fmla="*/ 350 h 1421"/>
                <a:gd name="T78" fmla="*/ 514 w 1095"/>
                <a:gd name="T79" fmla="*/ 162 h 1421"/>
                <a:gd name="T80" fmla="*/ 599 w 1095"/>
                <a:gd name="T81" fmla="*/ 34 h 1421"/>
                <a:gd name="T82" fmla="*/ 669 w 1095"/>
                <a:gd name="T83" fmla="*/ 1 h 1421"/>
                <a:gd name="T84" fmla="*/ 732 w 1095"/>
                <a:gd name="T85" fmla="*/ 7 h 1421"/>
                <a:gd name="T86" fmla="*/ 799 w 1095"/>
                <a:gd name="T87" fmla="*/ 37 h 1421"/>
                <a:gd name="T88" fmla="*/ 852 w 1095"/>
                <a:gd name="T89" fmla="*/ 97 h 1421"/>
                <a:gd name="T90" fmla="*/ 866 w 1095"/>
                <a:gd name="T91" fmla="*/ 159 h 1421"/>
                <a:gd name="T92" fmla="*/ 852 w 1095"/>
                <a:gd name="T93" fmla="*/ 204 h 1421"/>
                <a:gd name="T94" fmla="*/ 824 w 1095"/>
                <a:gd name="T95" fmla="*/ 224 h 1421"/>
                <a:gd name="T96" fmla="*/ 807 w 1095"/>
                <a:gd name="T97" fmla="*/ 220 h 1421"/>
                <a:gd name="T98" fmla="*/ 778 w 1095"/>
                <a:gd name="T99" fmla="*/ 172 h 1421"/>
                <a:gd name="T100" fmla="*/ 731 w 1095"/>
                <a:gd name="T101" fmla="*/ 149 h 1421"/>
                <a:gd name="T102" fmla="*/ 697 w 1095"/>
                <a:gd name="T103" fmla="*/ 160 h 1421"/>
                <a:gd name="T104" fmla="*/ 660 w 1095"/>
                <a:gd name="T105" fmla="*/ 210 h 1421"/>
                <a:gd name="T106" fmla="*/ 601 w 1095"/>
                <a:gd name="T107" fmla="*/ 339 h 1421"/>
                <a:gd name="T108" fmla="*/ 514 w 1095"/>
                <a:gd name="T109" fmla="*/ 627 h 1421"/>
                <a:gd name="T110" fmla="*/ 618 w 1095"/>
                <a:gd name="T111" fmla="*/ 629 h 1421"/>
                <a:gd name="T112" fmla="*/ 798 w 1095"/>
                <a:gd name="T113" fmla="*/ 626 h 1421"/>
                <a:gd name="T114" fmla="*/ 892 w 1095"/>
                <a:gd name="T115" fmla="*/ 627 h 1421"/>
                <a:gd name="T116" fmla="*/ 961 w 1095"/>
                <a:gd name="T117" fmla="*/ 578 h 1421"/>
                <a:gd name="T118" fmla="*/ 1027 w 1095"/>
                <a:gd name="T119" fmla="*/ 561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5" h="1421">
                  <a:moveTo>
                    <a:pt x="1056" y="681"/>
                  </a:moveTo>
                  <a:lnTo>
                    <a:pt x="1044" y="682"/>
                  </a:lnTo>
                  <a:lnTo>
                    <a:pt x="1032" y="684"/>
                  </a:lnTo>
                  <a:lnTo>
                    <a:pt x="1020" y="688"/>
                  </a:lnTo>
                  <a:lnTo>
                    <a:pt x="1007" y="693"/>
                  </a:lnTo>
                  <a:lnTo>
                    <a:pt x="995" y="699"/>
                  </a:lnTo>
                  <a:lnTo>
                    <a:pt x="984" y="707"/>
                  </a:lnTo>
                  <a:lnTo>
                    <a:pt x="973" y="715"/>
                  </a:lnTo>
                  <a:lnTo>
                    <a:pt x="961" y="725"/>
                  </a:lnTo>
                  <a:lnTo>
                    <a:pt x="952" y="735"/>
                  </a:lnTo>
                  <a:lnTo>
                    <a:pt x="943" y="745"/>
                  </a:lnTo>
                  <a:lnTo>
                    <a:pt x="934" y="756"/>
                  </a:lnTo>
                  <a:lnTo>
                    <a:pt x="927" y="767"/>
                  </a:lnTo>
                  <a:lnTo>
                    <a:pt x="921" y="779"/>
                  </a:lnTo>
                  <a:lnTo>
                    <a:pt x="915" y="791"/>
                  </a:lnTo>
                  <a:lnTo>
                    <a:pt x="910" y="802"/>
                  </a:lnTo>
                  <a:lnTo>
                    <a:pt x="908" y="813"/>
                  </a:lnTo>
                  <a:lnTo>
                    <a:pt x="906" y="827"/>
                  </a:lnTo>
                  <a:lnTo>
                    <a:pt x="905" y="839"/>
                  </a:lnTo>
                  <a:lnTo>
                    <a:pt x="906" y="852"/>
                  </a:lnTo>
                  <a:lnTo>
                    <a:pt x="908" y="863"/>
                  </a:lnTo>
                  <a:lnTo>
                    <a:pt x="912" y="876"/>
                  </a:lnTo>
                  <a:lnTo>
                    <a:pt x="917" y="886"/>
                  </a:lnTo>
                  <a:lnTo>
                    <a:pt x="922" y="897"/>
                  </a:lnTo>
                  <a:lnTo>
                    <a:pt x="929" y="906"/>
                  </a:lnTo>
                  <a:lnTo>
                    <a:pt x="936" y="914"/>
                  </a:lnTo>
                  <a:lnTo>
                    <a:pt x="945" y="922"/>
                  </a:lnTo>
                  <a:lnTo>
                    <a:pt x="953" y="928"/>
                  </a:lnTo>
                  <a:lnTo>
                    <a:pt x="964" y="933"/>
                  </a:lnTo>
                  <a:lnTo>
                    <a:pt x="974" y="937"/>
                  </a:lnTo>
                  <a:lnTo>
                    <a:pt x="985" y="940"/>
                  </a:lnTo>
                  <a:lnTo>
                    <a:pt x="997" y="941"/>
                  </a:lnTo>
                  <a:lnTo>
                    <a:pt x="1009" y="942"/>
                  </a:lnTo>
                  <a:lnTo>
                    <a:pt x="1073" y="984"/>
                  </a:lnTo>
                  <a:lnTo>
                    <a:pt x="1040" y="1047"/>
                  </a:lnTo>
                  <a:lnTo>
                    <a:pt x="1022" y="1047"/>
                  </a:lnTo>
                  <a:lnTo>
                    <a:pt x="1004" y="1046"/>
                  </a:lnTo>
                  <a:lnTo>
                    <a:pt x="988" y="1044"/>
                  </a:lnTo>
                  <a:lnTo>
                    <a:pt x="971" y="1041"/>
                  </a:lnTo>
                  <a:lnTo>
                    <a:pt x="955" y="1038"/>
                  </a:lnTo>
                  <a:lnTo>
                    <a:pt x="939" y="1034"/>
                  </a:lnTo>
                  <a:lnTo>
                    <a:pt x="924" y="1030"/>
                  </a:lnTo>
                  <a:lnTo>
                    <a:pt x="909" y="1025"/>
                  </a:lnTo>
                  <a:lnTo>
                    <a:pt x="895" y="1019"/>
                  </a:lnTo>
                  <a:lnTo>
                    <a:pt x="881" y="1012"/>
                  </a:lnTo>
                  <a:lnTo>
                    <a:pt x="869" y="1006"/>
                  </a:lnTo>
                  <a:lnTo>
                    <a:pt x="855" y="999"/>
                  </a:lnTo>
                  <a:lnTo>
                    <a:pt x="843" y="992"/>
                  </a:lnTo>
                  <a:lnTo>
                    <a:pt x="832" y="984"/>
                  </a:lnTo>
                  <a:lnTo>
                    <a:pt x="821" y="976"/>
                  </a:lnTo>
                  <a:lnTo>
                    <a:pt x="810" y="968"/>
                  </a:lnTo>
                  <a:lnTo>
                    <a:pt x="800" y="958"/>
                  </a:lnTo>
                  <a:lnTo>
                    <a:pt x="790" y="949"/>
                  </a:lnTo>
                  <a:lnTo>
                    <a:pt x="782" y="940"/>
                  </a:lnTo>
                  <a:lnTo>
                    <a:pt x="774" y="931"/>
                  </a:lnTo>
                  <a:lnTo>
                    <a:pt x="766" y="922"/>
                  </a:lnTo>
                  <a:lnTo>
                    <a:pt x="759" y="911"/>
                  </a:lnTo>
                  <a:lnTo>
                    <a:pt x="752" y="902"/>
                  </a:lnTo>
                  <a:lnTo>
                    <a:pt x="746" y="892"/>
                  </a:lnTo>
                  <a:lnTo>
                    <a:pt x="741" y="883"/>
                  </a:lnTo>
                  <a:lnTo>
                    <a:pt x="737" y="873"/>
                  </a:lnTo>
                  <a:lnTo>
                    <a:pt x="733" y="863"/>
                  </a:lnTo>
                  <a:lnTo>
                    <a:pt x="730" y="853"/>
                  </a:lnTo>
                  <a:lnTo>
                    <a:pt x="728" y="844"/>
                  </a:lnTo>
                  <a:lnTo>
                    <a:pt x="726" y="835"/>
                  </a:lnTo>
                  <a:lnTo>
                    <a:pt x="725" y="826"/>
                  </a:lnTo>
                  <a:lnTo>
                    <a:pt x="725" y="816"/>
                  </a:lnTo>
                  <a:lnTo>
                    <a:pt x="725" y="801"/>
                  </a:lnTo>
                  <a:lnTo>
                    <a:pt x="726" y="787"/>
                  </a:lnTo>
                  <a:lnTo>
                    <a:pt x="728" y="774"/>
                  </a:lnTo>
                  <a:lnTo>
                    <a:pt x="731" y="761"/>
                  </a:lnTo>
                  <a:lnTo>
                    <a:pt x="734" y="750"/>
                  </a:lnTo>
                  <a:lnTo>
                    <a:pt x="739" y="740"/>
                  </a:lnTo>
                  <a:lnTo>
                    <a:pt x="744" y="731"/>
                  </a:lnTo>
                  <a:lnTo>
                    <a:pt x="749" y="723"/>
                  </a:lnTo>
                  <a:lnTo>
                    <a:pt x="759" y="712"/>
                  </a:lnTo>
                  <a:lnTo>
                    <a:pt x="745" y="713"/>
                  </a:lnTo>
                  <a:lnTo>
                    <a:pt x="714" y="716"/>
                  </a:lnTo>
                  <a:lnTo>
                    <a:pt x="682" y="720"/>
                  </a:lnTo>
                  <a:lnTo>
                    <a:pt x="650" y="723"/>
                  </a:lnTo>
                  <a:lnTo>
                    <a:pt x="619" y="727"/>
                  </a:lnTo>
                  <a:lnTo>
                    <a:pt x="586" y="731"/>
                  </a:lnTo>
                  <a:lnTo>
                    <a:pt x="555" y="735"/>
                  </a:lnTo>
                  <a:lnTo>
                    <a:pt x="523" y="740"/>
                  </a:lnTo>
                  <a:lnTo>
                    <a:pt x="491" y="745"/>
                  </a:lnTo>
                  <a:lnTo>
                    <a:pt x="487" y="745"/>
                  </a:lnTo>
                  <a:lnTo>
                    <a:pt x="487" y="749"/>
                  </a:lnTo>
                  <a:lnTo>
                    <a:pt x="478" y="795"/>
                  </a:lnTo>
                  <a:lnTo>
                    <a:pt x="470" y="841"/>
                  </a:lnTo>
                  <a:lnTo>
                    <a:pt x="462" y="886"/>
                  </a:lnTo>
                  <a:lnTo>
                    <a:pt x="455" y="931"/>
                  </a:lnTo>
                  <a:lnTo>
                    <a:pt x="448" y="976"/>
                  </a:lnTo>
                  <a:lnTo>
                    <a:pt x="443" y="1019"/>
                  </a:lnTo>
                  <a:lnTo>
                    <a:pt x="439" y="1061"/>
                  </a:lnTo>
                  <a:lnTo>
                    <a:pt x="435" y="1103"/>
                  </a:lnTo>
                  <a:lnTo>
                    <a:pt x="432" y="1143"/>
                  </a:lnTo>
                  <a:lnTo>
                    <a:pt x="429" y="1183"/>
                  </a:lnTo>
                  <a:lnTo>
                    <a:pt x="428" y="1221"/>
                  </a:lnTo>
                  <a:lnTo>
                    <a:pt x="427" y="1256"/>
                  </a:lnTo>
                  <a:lnTo>
                    <a:pt x="427" y="1291"/>
                  </a:lnTo>
                  <a:lnTo>
                    <a:pt x="428" y="1323"/>
                  </a:lnTo>
                  <a:lnTo>
                    <a:pt x="429" y="1353"/>
                  </a:lnTo>
                  <a:lnTo>
                    <a:pt x="432" y="1382"/>
                  </a:lnTo>
                  <a:lnTo>
                    <a:pt x="432" y="1391"/>
                  </a:lnTo>
                  <a:lnTo>
                    <a:pt x="431" y="1398"/>
                  </a:lnTo>
                  <a:lnTo>
                    <a:pt x="429" y="1405"/>
                  </a:lnTo>
                  <a:lnTo>
                    <a:pt x="426" y="1411"/>
                  </a:lnTo>
                  <a:lnTo>
                    <a:pt x="423" y="1414"/>
                  </a:lnTo>
                  <a:lnTo>
                    <a:pt x="420" y="1416"/>
                  </a:lnTo>
                  <a:lnTo>
                    <a:pt x="416" y="1418"/>
                  </a:lnTo>
                  <a:lnTo>
                    <a:pt x="413" y="1419"/>
                  </a:lnTo>
                  <a:lnTo>
                    <a:pt x="406" y="1420"/>
                  </a:lnTo>
                  <a:lnTo>
                    <a:pt x="398" y="1421"/>
                  </a:lnTo>
                  <a:lnTo>
                    <a:pt x="388" y="1420"/>
                  </a:lnTo>
                  <a:lnTo>
                    <a:pt x="378" y="1418"/>
                  </a:lnTo>
                  <a:lnTo>
                    <a:pt x="368" y="1414"/>
                  </a:lnTo>
                  <a:lnTo>
                    <a:pt x="359" y="1409"/>
                  </a:lnTo>
                  <a:lnTo>
                    <a:pt x="352" y="1403"/>
                  </a:lnTo>
                  <a:lnTo>
                    <a:pt x="344" y="1397"/>
                  </a:lnTo>
                  <a:lnTo>
                    <a:pt x="337" y="1390"/>
                  </a:lnTo>
                  <a:lnTo>
                    <a:pt x="331" y="1381"/>
                  </a:lnTo>
                  <a:lnTo>
                    <a:pt x="325" y="1372"/>
                  </a:lnTo>
                  <a:lnTo>
                    <a:pt x="319" y="1362"/>
                  </a:lnTo>
                  <a:lnTo>
                    <a:pt x="314" y="1349"/>
                  </a:lnTo>
                  <a:lnTo>
                    <a:pt x="310" y="1337"/>
                  </a:lnTo>
                  <a:lnTo>
                    <a:pt x="306" y="1323"/>
                  </a:lnTo>
                  <a:lnTo>
                    <a:pt x="302" y="1307"/>
                  </a:lnTo>
                  <a:lnTo>
                    <a:pt x="298" y="1292"/>
                  </a:lnTo>
                  <a:lnTo>
                    <a:pt x="295" y="1275"/>
                  </a:lnTo>
                  <a:lnTo>
                    <a:pt x="293" y="1256"/>
                  </a:lnTo>
                  <a:lnTo>
                    <a:pt x="291" y="1237"/>
                  </a:lnTo>
                  <a:lnTo>
                    <a:pt x="289" y="1217"/>
                  </a:lnTo>
                  <a:lnTo>
                    <a:pt x="288" y="1195"/>
                  </a:lnTo>
                  <a:lnTo>
                    <a:pt x="287" y="1154"/>
                  </a:lnTo>
                  <a:lnTo>
                    <a:pt x="288" y="1109"/>
                  </a:lnTo>
                  <a:lnTo>
                    <a:pt x="290" y="1060"/>
                  </a:lnTo>
                  <a:lnTo>
                    <a:pt x="294" y="1009"/>
                  </a:lnTo>
                  <a:lnTo>
                    <a:pt x="298" y="955"/>
                  </a:lnTo>
                  <a:lnTo>
                    <a:pt x="306" y="900"/>
                  </a:lnTo>
                  <a:lnTo>
                    <a:pt x="313" y="843"/>
                  </a:lnTo>
                  <a:lnTo>
                    <a:pt x="322" y="786"/>
                  </a:lnTo>
                  <a:lnTo>
                    <a:pt x="323" y="777"/>
                  </a:lnTo>
                  <a:lnTo>
                    <a:pt x="315" y="779"/>
                  </a:lnTo>
                  <a:lnTo>
                    <a:pt x="267" y="791"/>
                  </a:lnTo>
                  <a:lnTo>
                    <a:pt x="226" y="803"/>
                  </a:lnTo>
                  <a:lnTo>
                    <a:pt x="209" y="809"/>
                  </a:lnTo>
                  <a:lnTo>
                    <a:pt x="193" y="815"/>
                  </a:lnTo>
                  <a:lnTo>
                    <a:pt x="180" y="822"/>
                  </a:lnTo>
                  <a:lnTo>
                    <a:pt x="168" y="827"/>
                  </a:lnTo>
                  <a:lnTo>
                    <a:pt x="161" y="831"/>
                  </a:lnTo>
                  <a:lnTo>
                    <a:pt x="154" y="834"/>
                  </a:lnTo>
                  <a:lnTo>
                    <a:pt x="147" y="836"/>
                  </a:lnTo>
                  <a:lnTo>
                    <a:pt x="139" y="838"/>
                  </a:lnTo>
                  <a:lnTo>
                    <a:pt x="132" y="839"/>
                  </a:lnTo>
                  <a:lnTo>
                    <a:pt x="125" y="840"/>
                  </a:lnTo>
                  <a:lnTo>
                    <a:pt x="117" y="840"/>
                  </a:lnTo>
                  <a:lnTo>
                    <a:pt x="110" y="839"/>
                  </a:lnTo>
                  <a:lnTo>
                    <a:pt x="102" y="838"/>
                  </a:lnTo>
                  <a:lnTo>
                    <a:pt x="94" y="836"/>
                  </a:lnTo>
                  <a:lnTo>
                    <a:pt x="86" y="834"/>
                  </a:lnTo>
                  <a:lnTo>
                    <a:pt x="78" y="830"/>
                  </a:lnTo>
                  <a:lnTo>
                    <a:pt x="62" y="822"/>
                  </a:lnTo>
                  <a:lnTo>
                    <a:pt x="45" y="811"/>
                  </a:lnTo>
                  <a:lnTo>
                    <a:pt x="33" y="803"/>
                  </a:lnTo>
                  <a:lnTo>
                    <a:pt x="24" y="796"/>
                  </a:lnTo>
                  <a:lnTo>
                    <a:pt x="16" y="789"/>
                  </a:lnTo>
                  <a:lnTo>
                    <a:pt x="10" y="782"/>
                  </a:lnTo>
                  <a:lnTo>
                    <a:pt x="5" y="775"/>
                  </a:lnTo>
                  <a:lnTo>
                    <a:pt x="2" y="768"/>
                  </a:lnTo>
                  <a:lnTo>
                    <a:pt x="0" y="762"/>
                  </a:lnTo>
                  <a:lnTo>
                    <a:pt x="0" y="756"/>
                  </a:lnTo>
                  <a:lnTo>
                    <a:pt x="0" y="752"/>
                  </a:lnTo>
                  <a:lnTo>
                    <a:pt x="2" y="748"/>
                  </a:lnTo>
                  <a:lnTo>
                    <a:pt x="5" y="744"/>
                  </a:lnTo>
                  <a:lnTo>
                    <a:pt x="8" y="740"/>
                  </a:lnTo>
                  <a:lnTo>
                    <a:pt x="13" y="736"/>
                  </a:lnTo>
                  <a:lnTo>
                    <a:pt x="18" y="733"/>
                  </a:lnTo>
                  <a:lnTo>
                    <a:pt x="24" y="729"/>
                  </a:lnTo>
                  <a:lnTo>
                    <a:pt x="31" y="726"/>
                  </a:lnTo>
                  <a:lnTo>
                    <a:pt x="62" y="713"/>
                  </a:lnTo>
                  <a:lnTo>
                    <a:pt x="94" y="701"/>
                  </a:lnTo>
                  <a:lnTo>
                    <a:pt x="129" y="691"/>
                  </a:lnTo>
                  <a:lnTo>
                    <a:pt x="167" y="681"/>
                  </a:lnTo>
                  <a:lnTo>
                    <a:pt x="208" y="672"/>
                  </a:lnTo>
                  <a:lnTo>
                    <a:pt x="251" y="663"/>
                  </a:lnTo>
                  <a:lnTo>
                    <a:pt x="295" y="656"/>
                  </a:lnTo>
                  <a:lnTo>
                    <a:pt x="343" y="649"/>
                  </a:lnTo>
                  <a:lnTo>
                    <a:pt x="347" y="649"/>
                  </a:lnTo>
                  <a:lnTo>
                    <a:pt x="348" y="645"/>
                  </a:lnTo>
                  <a:lnTo>
                    <a:pt x="364" y="577"/>
                  </a:lnTo>
                  <a:lnTo>
                    <a:pt x="383" y="503"/>
                  </a:lnTo>
                  <a:lnTo>
                    <a:pt x="393" y="465"/>
                  </a:lnTo>
                  <a:lnTo>
                    <a:pt x="406" y="428"/>
                  </a:lnTo>
                  <a:lnTo>
                    <a:pt x="418" y="389"/>
                  </a:lnTo>
                  <a:lnTo>
                    <a:pt x="431" y="350"/>
                  </a:lnTo>
                  <a:lnTo>
                    <a:pt x="445" y="311"/>
                  </a:lnTo>
                  <a:lnTo>
                    <a:pt x="462" y="272"/>
                  </a:lnTo>
                  <a:lnTo>
                    <a:pt x="478" y="235"/>
                  </a:lnTo>
                  <a:lnTo>
                    <a:pt x="495" y="198"/>
                  </a:lnTo>
                  <a:lnTo>
                    <a:pt x="514" y="162"/>
                  </a:lnTo>
                  <a:lnTo>
                    <a:pt x="533" y="126"/>
                  </a:lnTo>
                  <a:lnTo>
                    <a:pt x="555" y="93"/>
                  </a:lnTo>
                  <a:lnTo>
                    <a:pt x="576" y="61"/>
                  </a:lnTo>
                  <a:lnTo>
                    <a:pt x="588" y="47"/>
                  </a:lnTo>
                  <a:lnTo>
                    <a:pt x="599" y="34"/>
                  </a:lnTo>
                  <a:lnTo>
                    <a:pt x="613" y="23"/>
                  </a:lnTo>
                  <a:lnTo>
                    <a:pt x="626" y="15"/>
                  </a:lnTo>
                  <a:lnTo>
                    <a:pt x="639" y="8"/>
                  </a:lnTo>
                  <a:lnTo>
                    <a:pt x="653" y="3"/>
                  </a:lnTo>
                  <a:lnTo>
                    <a:pt x="669" y="1"/>
                  </a:lnTo>
                  <a:lnTo>
                    <a:pt x="684" y="0"/>
                  </a:lnTo>
                  <a:lnTo>
                    <a:pt x="695" y="0"/>
                  </a:lnTo>
                  <a:lnTo>
                    <a:pt x="708" y="2"/>
                  </a:lnTo>
                  <a:lnTo>
                    <a:pt x="719" y="4"/>
                  </a:lnTo>
                  <a:lnTo>
                    <a:pt x="732" y="7"/>
                  </a:lnTo>
                  <a:lnTo>
                    <a:pt x="744" y="11"/>
                  </a:lnTo>
                  <a:lnTo>
                    <a:pt x="757" y="16"/>
                  </a:lnTo>
                  <a:lnTo>
                    <a:pt x="771" y="22"/>
                  </a:lnTo>
                  <a:lnTo>
                    <a:pt x="785" y="29"/>
                  </a:lnTo>
                  <a:lnTo>
                    <a:pt x="799" y="37"/>
                  </a:lnTo>
                  <a:lnTo>
                    <a:pt x="813" y="47"/>
                  </a:lnTo>
                  <a:lnTo>
                    <a:pt x="825" y="58"/>
                  </a:lnTo>
                  <a:lnTo>
                    <a:pt x="835" y="70"/>
                  </a:lnTo>
                  <a:lnTo>
                    <a:pt x="844" y="83"/>
                  </a:lnTo>
                  <a:lnTo>
                    <a:pt x="852" y="97"/>
                  </a:lnTo>
                  <a:lnTo>
                    <a:pt x="858" y="111"/>
                  </a:lnTo>
                  <a:lnTo>
                    <a:pt x="863" y="126"/>
                  </a:lnTo>
                  <a:lnTo>
                    <a:pt x="865" y="138"/>
                  </a:lnTo>
                  <a:lnTo>
                    <a:pt x="866" y="149"/>
                  </a:lnTo>
                  <a:lnTo>
                    <a:pt x="866" y="159"/>
                  </a:lnTo>
                  <a:lnTo>
                    <a:pt x="865" y="169"/>
                  </a:lnTo>
                  <a:lnTo>
                    <a:pt x="864" y="180"/>
                  </a:lnTo>
                  <a:lnTo>
                    <a:pt x="861" y="188"/>
                  </a:lnTo>
                  <a:lnTo>
                    <a:pt x="856" y="196"/>
                  </a:lnTo>
                  <a:lnTo>
                    <a:pt x="852" y="204"/>
                  </a:lnTo>
                  <a:lnTo>
                    <a:pt x="844" y="213"/>
                  </a:lnTo>
                  <a:lnTo>
                    <a:pt x="836" y="219"/>
                  </a:lnTo>
                  <a:lnTo>
                    <a:pt x="832" y="222"/>
                  </a:lnTo>
                  <a:lnTo>
                    <a:pt x="828" y="223"/>
                  </a:lnTo>
                  <a:lnTo>
                    <a:pt x="824" y="224"/>
                  </a:lnTo>
                  <a:lnTo>
                    <a:pt x="820" y="226"/>
                  </a:lnTo>
                  <a:lnTo>
                    <a:pt x="817" y="224"/>
                  </a:lnTo>
                  <a:lnTo>
                    <a:pt x="813" y="223"/>
                  </a:lnTo>
                  <a:lnTo>
                    <a:pt x="810" y="222"/>
                  </a:lnTo>
                  <a:lnTo>
                    <a:pt x="807" y="220"/>
                  </a:lnTo>
                  <a:lnTo>
                    <a:pt x="802" y="215"/>
                  </a:lnTo>
                  <a:lnTo>
                    <a:pt x="799" y="209"/>
                  </a:lnTo>
                  <a:lnTo>
                    <a:pt x="792" y="195"/>
                  </a:lnTo>
                  <a:lnTo>
                    <a:pt x="785" y="184"/>
                  </a:lnTo>
                  <a:lnTo>
                    <a:pt x="778" y="172"/>
                  </a:lnTo>
                  <a:lnTo>
                    <a:pt x="770" y="164"/>
                  </a:lnTo>
                  <a:lnTo>
                    <a:pt x="761" y="158"/>
                  </a:lnTo>
                  <a:lnTo>
                    <a:pt x="751" y="153"/>
                  </a:lnTo>
                  <a:lnTo>
                    <a:pt x="741" y="150"/>
                  </a:lnTo>
                  <a:lnTo>
                    <a:pt x="731" y="149"/>
                  </a:lnTo>
                  <a:lnTo>
                    <a:pt x="728" y="149"/>
                  </a:lnTo>
                  <a:lnTo>
                    <a:pt x="725" y="150"/>
                  </a:lnTo>
                  <a:lnTo>
                    <a:pt x="715" y="152"/>
                  </a:lnTo>
                  <a:lnTo>
                    <a:pt x="705" y="155"/>
                  </a:lnTo>
                  <a:lnTo>
                    <a:pt x="697" y="160"/>
                  </a:lnTo>
                  <a:lnTo>
                    <a:pt x="689" y="166"/>
                  </a:lnTo>
                  <a:lnTo>
                    <a:pt x="682" y="174"/>
                  </a:lnTo>
                  <a:lnTo>
                    <a:pt x="675" y="185"/>
                  </a:lnTo>
                  <a:lnTo>
                    <a:pt x="668" y="196"/>
                  </a:lnTo>
                  <a:lnTo>
                    <a:pt x="660" y="210"/>
                  </a:lnTo>
                  <a:lnTo>
                    <a:pt x="650" y="229"/>
                  </a:lnTo>
                  <a:lnTo>
                    <a:pt x="640" y="249"/>
                  </a:lnTo>
                  <a:lnTo>
                    <a:pt x="630" y="270"/>
                  </a:lnTo>
                  <a:lnTo>
                    <a:pt x="621" y="292"/>
                  </a:lnTo>
                  <a:lnTo>
                    <a:pt x="601" y="339"/>
                  </a:lnTo>
                  <a:lnTo>
                    <a:pt x="583" y="390"/>
                  </a:lnTo>
                  <a:lnTo>
                    <a:pt x="565" y="444"/>
                  </a:lnTo>
                  <a:lnTo>
                    <a:pt x="547" y="502"/>
                  </a:lnTo>
                  <a:lnTo>
                    <a:pt x="530" y="562"/>
                  </a:lnTo>
                  <a:lnTo>
                    <a:pt x="514" y="627"/>
                  </a:lnTo>
                  <a:lnTo>
                    <a:pt x="512" y="634"/>
                  </a:lnTo>
                  <a:lnTo>
                    <a:pt x="520" y="634"/>
                  </a:lnTo>
                  <a:lnTo>
                    <a:pt x="551" y="632"/>
                  </a:lnTo>
                  <a:lnTo>
                    <a:pt x="584" y="630"/>
                  </a:lnTo>
                  <a:lnTo>
                    <a:pt x="618" y="629"/>
                  </a:lnTo>
                  <a:lnTo>
                    <a:pt x="652" y="628"/>
                  </a:lnTo>
                  <a:lnTo>
                    <a:pt x="688" y="627"/>
                  </a:lnTo>
                  <a:lnTo>
                    <a:pt x="724" y="627"/>
                  </a:lnTo>
                  <a:lnTo>
                    <a:pt x="761" y="626"/>
                  </a:lnTo>
                  <a:lnTo>
                    <a:pt x="798" y="626"/>
                  </a:lnTo>
                  <a:lnTo>
                    <a:pt x="821" y="626"/>
                  </a:lnTo>
                  <a:lnTo>
                    <a:pt x="843" y="626"/>
                  </a:lnTo>
                  <a:lnTo>
                    <a:pt x="867" y="627"/>
                  </a:lnTo>
                  <a:lnTo>
                    <a:pt x="889" y="627"/>
                  </a:lnTo>
                  <a:lnTo>
                    <a:pt x="892" y="627"/>
                  </a:lnTo>
                  <a:lnTo>
                    <a:pt x="893" y="625"/>
                  </a:lnTo>
                  <a:lnTo>
                    <a:pt x="909" y="610"/>
                  </a:lnTo>
                  <a:lnTo>
                    <a:pt x="926" y="598"/>
                  </a:lnTo>
                  <a:lnTo>
                    <a:pt x="943" y="587"/>
                  </a:lnTo>
                  <a:lnTo>
                    <a:pt x="961" y="578"/>
                  </a:lnTo>
                  <a:lnTo>
                    <a:pt x="980" y="570"/>
                  </a:lnTo>
                  <a:lnTo>
                    <a:pt x="998" y="565"/>
                  </a:lnTo>
                  <a:lnTo>
                    <a:pt x="1007" y="563"/>
                  </a:lnTo>
                  <a:lnTo>
                    <a:pt x="1018" y="562"/>
                  </a:lnTo>
                  <a:lnTo>
                    <a:pt x="1027" y="561"/>
                  </a:lnTo>
                  <a:lnTo>
                    <a:pt x="1036" y="561"/>
                  </a:lnTo>
                  <a:lnTo>
                    <a:pt x="1095" y="622"/>
                  </a:lnTo>
                  <a:lnTo>
                    <a:pt x="1056"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1" name="Freeform 45"/>
            <p:cNvSpPr>
              <a:spLocks/>
            </p:cNvSpPr>
            <p:nvPr/>
          </p:nvSpPr>
          <p:spPr bwMode="auto">
            <a:xfrm>
              <a:off x="6462" y="602"/>
              <a:ext cx="36" cy="42"/>
            </a:xfrm>
            <a:custGeom>
              <a:avLst/>
              <a:gdLst>
                <a:gd name="T0" fmla="*/ 212 w 427"/>
                <a:gd name="T1" fmla="*/ 377 h 496"/>
                <a:gd name="T2" fmla="*/ 201 w 427"/>
                <a:gd name="T3" fmla="*/ 371 h 496"/>
                <a:gd name="T4" fmla="*/ 196 w 427"/>
                <a:gd name="T5" fmla="*/ 364 h 496"/>
                <a:gd name="T6" fmla="*/ 193 w 427"/>
                <a:gd name="T7" fmla="*/ 355 h 496"/>
                <a:gd name="T8" fmla="*/ 192 w 427"/>
                <a:gd name="T9" fmla="*/ 345 h 496"/>
                <a:gd name="T10" fmla="*/ 193 w 427"/>
                <a:gd name="T11" fmla="*/ 333 h 496"/>
                <a:gd name="T12" fmla="*/ 199 w 427"/>
                <a:gd name="T13" fmla="*/ 315 h 496"/>
                <a:gd name="T14" fmla="*/ 213 w 427"/>
                <a:gd name="T15" fmla="*/ 286 h 496"/>
                <a:gd name="T16" fmla="*/ 235 w 427"/>
                <a:gd name="T17" fmla="*/ 250 h 496"/>
                <a:gd name="T18" fmla="*/ 260 w 427"/>
                <a:gd name="T19" fmla="*/ 212 h 496"/>
                <a:gd name="T20" fmla="*/ 289 w 427"/>
                <a:gd name="T21" fmla="*/ 174 h 496"/>
                <a:gd name="T22" fmla="*/ 318 w 427"/>
                <a:gd name="T23" fmla="*/ 142 h 496"/>
                <a:gd name="T24" fmla="*/ 346 w 427"/>
                <a:gd name="T25" fmla="*/ 116 h 496"/>
                <a:gd name="T26" fmla="*/ 365 w 427"/>
                <a:gd name="T27" fmla="*/ 104 h 496"/>
                <a:gd name="T28" fmla="*/ 377 w 427"/>
                <a:gd name="T29" fmla="*/ 101 h 496"/>
                <a:gd name="T30" fmla="*/ 427 w 427"/>
                <a:gd name="T31" fmla="*/ 50 h 496"/>
                <a:gd name="T32" fmla="*/ 359 w 427"/>
                <a:gd name="T33" fmla="*/ 1 h 496"/>
                <a:gd name="T34" fmla="*/ 331 w 427"/>
                <a:gd name="T35" fmla="*/ 6 h 496"/>
                <a:gd name="T36" fmla="*/ 301 w 427"/>
                <a:gd name="T37" fmla="*/ 17 h 496"/>
                <a:gd name="T38" fmla="*/ 272 w 427"/>
                <a:gd name="T39" fmla="*/ 31 h 496"/>
                <a:gd name="T40" fmla="*/ 241 w 427"/>
                <a:gd name="T41" fmla="*/ 50 h 496"/>
                <a:gd name="T42" fmla="*/ 210 w 427"/>
                <a:gd name="T43" fmla="*/ 72 h 496"/>
                <a:gd name="T44" fmla="*/ 167 w 427"/>
                <a:gd name="T45" fmla="*/ 109 h 496"/>
                <a:gd name="T46" fmla="*/ 112 w 427"/>
                <a:gd name="T47" fmla="*/ 165 h 496"/>
                <a:gd name="T48" fmla="*/ 66 w 427"/>
                <a:gd name="T49" fmla="*/ 222 h 496"/>
                <a:gd name="T50" fmla="*/ 37 w 427"/>
                <a:gd name="T51" fmla="*/ 264 h 496"/>
                <a:gd name="T52" fmla="*/ 22 w 427"/>
                <a:gd name="T53" fmla="*/ 291 h 496"/>
                <a:gd name="T54" fmla="*/ 10 w 427"/>
                <a:gd name="T55" fmla="*/ 315 h 496"/>
                <a:gd name="T56" fmla="*/ 3 w 427"/>
                <a:gd name="T57" fmla="*/ 337 h 496"/>
                <a:gd name="T58" fmla="*/ 0 w 427"/>
                <a:gd name="T59" fmla="*/ 356 h 496"/>
                <a:gd name="T60" fmla="*/ 1 w 427"/>
                <a:gd name="T61" fmla="*/ 374 h 496"/>
                <a:gd name="T62" fmla="*/ 7 w 427"/>
                <a:gd name="T63" fmla="*/ 394 h 496"/>
                <a:gd name="T64" fmla="*/ 19 w 427"/>
                <a:gd name="T65" fmla="*/ 412 h 496"/>
                <a:gd name="T66" fmla="*/ 33 w 427"/>
                <a:gd name="T67" fmla="*/ 429 h 496"/>
                <a:gd name="T68" fmla="*/ 51 w 427"/>
                <a:gd name="T69" fmla="*/ 445 h 496"/>
                <a:gd name="T70" fmla="*/ 72 w 427"/>
                <a:gd name="T71" fmla="*/ 459 h 496"/>
                <a:gd name="T72" fmla="*/ 94 w 427"/>
                <a:gd name="T73" fmla="*/ 471 h 496"/>
                <a:gd name="T74" fmla="*/ 119 w 427"/>
                <a:gd name="T75" fmla="*/ 482 h 496"/>
                <a:gd name="T76" fmla="*/ 144 w 427"/>
                <a:gd name="T77" fmla="*/ 490 h 496"/>
                <a:gd name="T78" fmla="*/ 169 w 427"/>
                <a:gd name="T79" fmla="*/ 494 h 496"/>
                <a:gd name="T80" fmla="*/ 193 w 427"/>
                <a:gd name="T81" fmla="*/ 496 h 496"/>
                <a:gd name="T82" fmla="*/ 262 w 427"/>
                <a:gd name="T83" fmla="*/ 4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 h="496">
                  <a:moveTo>
                    <a:pt x="222" y="377"/>
                  </a:moveTo>
                  <a:lnTo>
                    <a:pt x="212" y="377"/>
                  </a:lnTo>
                  <a:lnTo>
                    <a:pt x="206" y="374"/>
                  </a:lnTo>
                  <a:lnTo>
                    <a:pt x="201" y="371"/>
                  </a:lnTo>
                  <a:lnTo>
                    <a:pt x="198" y="367"/>
                  </a:lnTo>
                  <a:lnTo>
                    <a:pt x="196" y="364"/>
                  </a:lnTo>
                  <a:lnTo>
                    <a:pt x="194" y="359"/>
                  </a:lnTo>
                  <a:lnTo>
                    <a:pt x="193" y="355"/>
                  </a:lnTo>
                  <a:lnTo>
                    <a:pt x="192" y="350"/>
                  </a:lnTo>
                  <a:lnTo>
                    <a:pt x="192" y="345"/>
                  </a:lnTo>
                  <a:lnTo>
                    <a:pt x="192" y="339"/>
                  </a:lnTo>
                  <a:lnTo>
                    <a:pt x="193" y="333"/>
                  </a:lnTo>
                  <a:lnTo>
                    <a:pt x="195" y="326"/>
                  </a:lnTo>
                  <a:lnTo>
                    <a:pt x="199" y="315"/>
                  </a:lnTo>
                  <a:lnTo>
                    <a:pt x="205" y="302"/>
                  </a:lnTo>
                  <a:lnTo>
                    <a:pt x="213" y="286"/>
                  </a:lnTo>
                  <a:lnTo>
                    <a:pt x="224" y="268"/>
                  </a:lnTo>
                  <a:lnTo>
                    <a:pt x="235" y="250"/>
                  </a:lnTo>
                  <a:lnTo>
                    <a:pt x="247" y="231"/>
                  </a:lnTo>
                  <a:lnTo>
                    <a:pt x="260" y="212"/>
                  </a:lnTo>
                  <a:lnTo>
                    <a:pt x="275" y="193"/>
                  </a:lnTo>
                  <a:lnTo>
                    <a:pt x="289" y="174"/>
                  </a:lnTo>
                  <a:lnTo>
                    <a:pt x="303" y="157"/>
                  </a:lnTo>
                  <a:lnTo>
                    <a:pt x="318" y="142"/>
                  </a:lnTo>
                  <a:lnTo>
                    <a:pt x="333" y="127"/>
                  </a:lnTo>
                  <a:lnTo>
                    <a:pt x="346" y="116"/>
                  </a:lnTo>
                  <a:lnTo>
                    <a:pt x="359" y="107"/>
                  </a:lnTo>
                  <a:lnTo>
                    <a:pt x="365" y="104"/>
                  </a:lnTo>
                  <a:lnTo>
                    <a:pt x="372" y="102"/>
                  </a:lnTo>
                  <a:lnTo>
                    <a:pt x="377" y="101"/>
                  </a:lnTo>
                  <a:lnTo>
                    <a:pt x="383" y="100"/>
                  </a:lnTo>
                  <a:lnTo>
                    <a:pt x="427" y="50"/>
                  </a:lnTo>
                  <a:lnTo>
                    <a:pt x="373" y="0"/>
                  </a:lnTo>
                  <a:lnTo>
                    <a:pt x="359" y="1"/>
                  </a:lnTo>
                  <a:lnTo>
                    <a:pt x="345" y="3"/>
                  </a:lnTo>
                  <a:lnTo>
                    <a:pt x="331" y="6"/>
                  </a:lnTo>
                  <a:lnTo>
                    <a:pt x="316" y="11"/>
                  </a:lnTo>
                  <a:lnTo>
                    <a:pt x="301" y="17"/>
                  </a:lnTo>
                  <a:lnTo>
                    <a:pt x="286" y="23"/>
                  </a:lnTo>
                  <a:lnTo>
                    <a:pt x="272" y="31"/>
                  </a:lnTo>
                  <a:lnTo>
                    <a:pt x="256" y="41"/>
                  </a:lnTo>
                  <a:lnTo>
                    <a:pt x="241" y="50"/>
                  </a:lnTo>
                  <a:lnTo>
                    <a:pt x="226" y="61"/>
                  </a:lnTo>
                  <a:lnTo>
                    <a:pt x="210" y="72"/>
                  </a:lnTo>
                  <a:lnTo>
                    <a:pt x="196" y="83"/>
                  </a:lnTo>
                  <a:lnTo>
                    <a:pt x="167" y="109"/>
                  </a:lnTo>
                  <a:lnTo>
                    <a:pt x="139" y="137"/>
                  </a:lnTo>
                  <a:lnTo>
                    <a:pt x="112" y="165"/>
                  </a:lnTo>
                  <a:lnTo>
                    <a:pt x="88" y="194"/>
                  </a:lnTo>
                  <a:lnTo>
                    <a:pt x="66" y="222"/>
                  </a:lnTo>
                  <a:lnTo>
                    <a:pt x="45" y="251"/>
                  </a:lnTo>
                  <a:lnTo>
                    <a:pt x="37" y="264"/>
                  </a:lnTo>
                  <a:lnTo>
                    <a:pt x="29" y="278"/>
                  </a:lnTo>
                  <a:lnTo>
                    <a:pt x="22" y="291"/>
                  </a:lnTo>
                  <a:lnTo>
                    <a:pt x="16" y="303"/>
                  </a:lnTo>
                  <a:lnTo>
                    <a:pt x="10" y="315"/>
                  </a:lnTo>
                  <a:lnTo>
                    <a:pt x="6" y="326"/>
                  </a:lnTo>
                  <a:lnTo>
                    <a:pt x="3" y="337"/>
                  </a:lnTo>
                  <a:lnTo>
                    <a:pt x="1" y="346"/>
                  </a:lnTo>
                  <a:lnTo>
                    <a:pt x="0" y="356"/>
                  </a:lnTo>
                  <a:lnTo>
                    <a:pt x="0" y="365"/>
                  </a:lnTo>
                  <a:lnTo>
                    <a:pt x="1" y="374"/>
                  </a:lnTo>
                  <a:lnTo>
                    <a:pt x="4" y="385"/>
                  </a:lnTo>
                  <a:lnTo>
                    <a:pt x="7" y="394"/>
                  </a:lnTo>
                  <a:lnTo>
                    <a:pt x="13" y="403"/>
                  </a:lnTo>
                  <a:lnTo>
                    <a:pt x="19" y="412"/>
                  </a:lnTo>
                  <a:lnTo>
                    <a:pt x="26" y="420"/>
                  </a:lnTo>
                  <a:lnTo>
                    <a:pt x="33" y="429"/>
                  </a:lnTo>
                  <a:lnTo>
                    <a:pt x="42" y="437"/>
                  </a:lnTo>
                  <a:lnTo>
                    <a:pt x="51" y="445"/>
                  </a:lnTo>
                  <a:lnTo>
                    <a:pt x="61" y="452"/>
                  </a:lnTo>
                  <a:lnTo>
                    <a:pt x="72" y="459"/>
                  </a:lnTo>
                  <a:lnTo>
                    <a:pt x="83" y="465"/>
                  </a:lnTo>
                  <a:lnTo>
                    <a:pt x="94" y="471"/>
                  </a:lnTo>
                  <a:lnTo>
                    <a:pt x="106" y="476"/>
                  </a:lnTo>
                  <a:lnTo>
                    <a:pt x="119" y="482"/>
                  </a:lnTo>
                  <a:lnTo>
                    <a:pt x="131" y="486"/>
                  </a:lnTo>
                  <a:lnTo>
                    <a:pt x="144" y="490"/>
                  </a:lnTo>
                  <a:lnTo>
                    <a:pt x="156" y="492"/>
                  </a:lnTo>
                  <a:lnTo>
                    <a:pt x="169" y="494"/>
                  </a:lnTo>
                  <a:lnTo>
                    <a:pt x="181" y="496"/>
                  </a:lnTo>
                  <a:lnTo>
                    <a:pt x="193" y="496"/>
                  </a:lnTo>
                  <a:lnTo>
                    <a:pt x="204" y="496"/>
                  </a:lnTo>
                  <a:lnTo>
                    <a:pt x="262" y="437"/>
                  </a:lnTo>
                  <a:lnTo>
                    <a:pt x="222" y="3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2" name="Freeform 46"/>
            <p:cNvSpPr>
              <a:spLocks/>
            </p:cNvSpPr>
            <p:nvPr/>
          </p:nvSpPr>
          <p:spPr bwMode="auto">
            <a:xfrm>
              <a:off x="7208" y="606"/>
              <a:ext cx="34" cy="28"/>
            </a:xfrm>
            <a:custGeom>
              <a:avLst/>
              <a:gdLst>
                <a:gd name="T0" fmla="*/ 217 w 410"/>
                <a:gd name="T1" fmla="*/ 96 h 335"/>
                <a:gd name="T2" fmla="*/ 233 w 410"/>
                <a:gd name="T3" fmla="*/ 100 h 335"/>
                <a:gd name="T4" fmla="*/ 248 w 410"/>
                <a:gd name="T5" fmla="*/ 107 h 335"/>
                <a:gd name="T6" fmla="*/ 258 w 410"/>
                <a:gd name="T7" fmla="*/ 117 h 335"/>
                <a:gd name="T8" fmla="*/ 264 w 410"/>
                <a:gd name="T9" fmla="*/ 129 h 335"/>
                <a:gd name="T10" fmla="*/ 265 w 410"/>
                <a:gd name="T11" fmla="*/ 141 h 335"/>
                <a:gd name="T12" fmla="*/ 263 w 410"/>
                <a:gd name="T13" fmla="*/ 155 h 335"/>
                <a:gd name="T14" fmla="*/ 256 w 410"/>
                <a:gd name="T15" fmla="*/ 169 h 335"/>
                <a:gd name="T16" fmla="*/ 245 w 410"/>
                <a:gd name="T17" fmla="*/ 183 h 335"/>
                <a:gd name="T18" fmla="*/ 227 w 410"/>
                <a:gd name="T19" fmla="*/ 199 h 335"/>
                <a:gd name="T20" fmla="*/ 208 w 410"/>
                <a:gd name="T21" fmla="*/ 211 h 335"/>
                <a:gd name="T22" fmla="*/ 185 w 410"/>
                <a:gd name="T23" fmla="*/ 221 h 335"/>
                <a:gd name="T24" fmla="*/ 151 w 410"/>
                <a:gd name="T25" fmla="*/ 233 h 335"/>
                <a:gd name="T26" fmla="*/ 107 w 410"/>
                <a:gd name="T27" fmla="*/ 245 h 335"/>
                <a:gd name="T28" fmla="*/ 81 w 410"/>
                <a:gd name="T29" fmla="*/ 249 h 335"/>
                <a:gd name="T30" fmla="*/ 112 w 410"/>
                <a:gd name="T31" fmla="*/ 335 h 335"/>
                <a:gd name="T32" fmla="*/ 144 w 410"/>
                <a:gd name="T33" fmla="*/ 331 h 335"/>
                <a:gd name="T34" fmla="*/ 189 w 410"/>
                <a:gd name="T35" fmla="*/ 321 h 335"/>
                <a:gd name="T36" fmla="*/ 232 w 410"/>
                <a:gd name="T37" fmla="*/ 308 h 335"/>
                <a:gd name="T38" fmla="*/ 275 w 410"/>
                <a:gd name="T39" fmla="*/ 292 h 335"/>
                <a:gd name="T40" fmla="*/ 315 w 410"/>
                <a:gd name="T41" fmla="*/ 273 h 335"/>
                <a:gd name="T42" fmla="*/ 349 w 410"/>
                <a:gd name="T43" fmla="*/ 253 h 335"/>
                <a:gd name="T44" fmla="*/ 376 w 410"/>
                <a:gd name="T45" fmla="*/ 232 h 335"/>
                <a:gd name="T46" fmla="*/ 395 w 410"/>
                <a:gd name="T47" fmla="*/ 212 h 335"/>
                <a:gd name="T48" fmla="*/ 404 w 410"/>
                <a:gd name="T49" fmla="*/ 194 h 335"/>
                <a:gd name="T50" fmla="*/ 408 w 410"/>
                <a:gd name="T51" fmla="*/ 177 h 335"/>
                <a:gd name="T52" fmla="*/ 410 w 410"/>
                <a:gd name="T53" fmla="*/ 162 h 335"/>
                <a:gd name="T54" fmla="*/ 409 w 410"/>
                <a:gd name="T55" fmla="*/ 147 h 335"/>
                <a:gd name="T56" fmla="*/ 405 w 410"/>
                <a:gd name="T57" fmla="*/ 126 h 335"/>
                <a:gd name="T58" fmla="*/ 395 w 410"/>
                <a:gd name="T59" fmla="*/ 103 h 335"/>
                <a:gd name="T60" fmla="*/ 381 w 410"/>
                <a:gd name="T61" fmla="*/ 83 h 335"/>
                <a:gd name="T62" fmla="*/ 365 w 410"/>
                <a:gd name="T63" fmla="*/ 64 h 335"/>
                <a:gd name="T64" fmla="*/ 346 w 410"/>
                <a:gd name="T65" fmla="*/ 48 h 335"/>
                <a:gd name="T66" fmla="*/ 323 w 410"/>
                <a:gd name="T67" fmla="*/ 32 h 335"/>
                <a:gd name="T68" fmla="*/ 301 w 410"/>
                <a:gd name="T69" fmla="*/ 20 h 335"/>
                <a:gd name="T70" fmla="*/ 276 w 410"/>
                <a:gd name="T71" fmla="*/ 11 h 335"/>
                <a:gd name="T72" fmla="*/ 251 w 410"/>
                <a:gd name="T73" fmla="*/ 4 h 335"/>
                <a:gd name="T74" fmla="*/ 225 w 410"/>
                <a:gd name="T75" fmla="*/ 1 h 335"/>
                <a:gd name="T76" fmla="*/ 162 w 410"/>
                <a:gd name="T77"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0" h="335">
                  <a:moveTo>
                    <a:pt x="209" y="96"/>
                  </a:moveTo>
                  <a:lnTo>
                    <a:pt x="217" y="96"/>
                  </a:lnTo>
                  <a:lnTo>
                    <a:pt x="226" y="98"/>
                  </a:lnTo>
                  <a:lnTo>
                    <a:pt x="233" y="100"/>
                  </a:lnTo>
                  <a:lnTo>
                    <a:pt x="241" y="103"/>
                  </a:lnTo>
                  <a:lnTo>
                    <a:pt x="248" y="107"/>
                  </a:lnTo>
                  <a:lnTo>
                    <a:pt x="253" y="111"/>
                  </a:lnTo>
                  <a:lnTo>
                    <a:pt x="258" y="117"/>
                  </a:lnTo>
                  <a:lnTo>
                    <a:pt x="261" y="123"/>
                  </a:lnTo>
                  <a:lnTo>
                    <a:pt x="264" y="129"/>
                  </a:lnTo>
                  <a:lnTo>
                    <a:pt x="265" y="135"/>
                  </a:lnTo>
                  <a:lnTo>
                    <a:pt x="265" y="141"/>
                  </a:lnTo>
                  <a:lnTo>
                    <a:pt x="264" y="148"/>
                  </a:lnTo>
                  <a:lnTo>
                    <a:pt x="263" y="155"/>
                  </a:lnTo>
                  <a:lnTo>
                    <a:pt x="260" y="162"/>
                  </a:lnTo>
                  <a:lnTo>
                    <a:pt x="256" y="169"/>
                  </a:lnTo>
                  <a:lnTo>
                    <a:pt x="252" y="175"/>
                  </a:lnTo>
                  <a:lnTo>
                    <a:pt x="245" y="183"/>
                  </a:lnTo>
                  <a:lnTo>
                    <a:pt x="236" y="192"/>
                  </a:lnTo>
                  <a:lnTo>
                    <a:pt x="227" y="199"/>
                  </a:lnTo>
                  <a:lnTo>
                    <a:pt x="218" y="205"/>
                  </a:lnTo>
                  <a:lnTo>
                    <a:pt x="208" y="211"/>
                  </a:lnTo>
                  <a:lnTo>
                    <a:pt x="197" y="216"/>
                  </a:lnTo>
                  <a:lnTo>
                    <a:pt x="185" y="221"/>
                  </a:lnTo>
                  <a:lnTo>
                    <a:pt x="174" y="226"/>
                  </a:lnTo>
                  <a:lnTo>
                    <a:pt x="151" y="233"/>
                  </a:lnTo>
                  <a:lnTo>
                    <a:pt x="128" y="239"/>
                  </a:lnTo>
                  <a:lnTo>
                    <a:pt x="107" y="245"/>
                  </a:lnTo>
                  <a:lnTo>
                    <a:pt x="88" y="248"/>
                  </a:lnTo>
                  <a:lnTo>
                    <a:pt x="81" y="249"/>
                  </a:lnTo>
                  <a:lnTo>
                    <a:pt x="0" y="328"/>
                  </a:lnTo>
                  <a:lnTo>
                    <a:pt x="112" y="335"/>
                  </a:lnTo>
                  <a:lnTo>
                    <a:pt x="121" y="334"/>
                  </a:lnTo>
                  <a:lnTo>
                    <a:pt x="144" y="331"/>
                  </a:lnTo>
                  <a:lnTo>
                    <a:pt x="165" y="326"/>
                  </a:lnTo>
                  <a:lnTo>
                    <a:pt x="189" y="321"/>
                  </a:lnTo>
                  <a:lnTo>
                    <a:pt x="211" y="315"/>
                  </a:lnTo>
                  <a:lnTo>
                    <a:pt x="232" y="308"/>
                  </a:lnTo>
                  <a:lnTo>
                    <a:pt x="255" y="300"/>
                  </a:lnTo>
                  <a:lnTo>
                    <a:pt x="275" y="292"/>
                  </a:lnTo>
                  <a:lnTo>
                    <a:pt x="296" y="282"/>
                  </a:lnTo>
                  <a:lnTo>
                    <a:pt x="315" y="273"/>
                  </a:lnTo>
                  <a:lnTo>
                    <a:pt x="332" y="263"/>
                  </a:lnTo>
                  <a:lnTo>
                    <a:pt x="349" y="253"/>
                  </a:lnTo>
                  <a:lnTo>
                    <a:pt x="363" y="243"/>
                  </a:lnTo>
                  <a:lnTo>
                    <a:pt x="376" y="232"/>
                  </a:lnTo>
                  <a:lnTo>
                    <a:pt x="386" y="222"/>
                  </a:lnTo>
                  <a:lnTo>
                    <a:pt x="395" y="212"/>
                  </a:lnTo>
                  <a:lnTo>
                    <a:pt x="400" y="203"/>
                  </a:lnTo>
                  <a:lnTo>
                    <a:pt x="404" y="194"/>
                  </a:lnTo>
                  <a:lnTo>
                    <a:pt x="406" y="185"/>
                  </a:lnTo>
                  <a:lnTo>
                    <a:pt x="408" y="177"/>
                  </a:lnTo>
                  <a:lnTo>
                    <a:pt x="409" y="169"/>
                  </a:lnTo>
                  <a:lnTo>
                    <a:pt x="410" y="162"/>
                  </a:lnTo>
                  <a:lnTo>
                    <a:pt x="409" y="154"/>
                  </a:lnTo>
                  <a:lnTo>
                    <a:pt x="409" y="147"/>
                  </a:lnTo>
                  <a:lnTo>
                    <a:pt x="408" y="139"/>
                  </a:lnTo>
                  <a:lnTo>
                    <a:pt x="405" y="126"/>
                  </a:lnTo>
                  <a:lnTo>
                    <a:pt x="400" y="114"/>
                  </a:lnTo>
                  <a:lnTo>
                    <a:pt x="395" y="103"/>
                  </a:lnTo>
                  <a:lnTo>
                    <a:pt x="388" y="93"/>
                  </a:lnTo>
                  <a:lnTo>
                    <a:pt x="381" y="83"/>
                  </a:lnTo>
                  <a:lnTo>
                    <a:pt x="373" y="73"/>
                  </a:lnTo>
                  <a:lnTo>
                    <a:pt x="365" y="64"/>
                  </a:lnTo>
                  <a:lnTo>
                    <a:pt x="355" y="56"/>
                  </a:lnTo>
                  <a:lnTo>
                    <a:pt x="346" y="48"/>
                  </a:lnTo>
                  <a:lnTo>
                    <a:pt x="334" y="39"/>
                  </a:lnTo>
                  <a:lnTo>
                    <a:pt x="323" y="32"/>
                  </a:lnTo>
                  <a:lnTo>
                    <a:pt x="312" y="26"/>
                  </a:lnTo>
                  <a:lnTo>
                    <a:pt x="301" y="20"/>
                  </a:lnTo>
                  <a:lnTo>
                    <a:pt x="288" y="15"/>
                  </a:lnTo>
                  <a:lnTo>
                    <a:pt x="276" y="11"/>
                  </a:lnTo>
                  <a:lnTo>
                    <a:pt x="263" y="7"/>
                  </a:lnTo>
                  <a:lnTo>
                    <a:pt x="251" y="4"/>
                  </a:lnTo>
                  <a:lnTo>
                    <a:pt x="239" y="2"/>
                  </a:lnTo>
                  <a:lnTo>
                    <a:pt x="225" y="1"/>
                  </a:lnTo>
                  <a:lnTo>
                    <a:pt x="213" y="0"/>
                  </a:lnTo>
                  <a:lnTo>
                    <a:pt x="162" y="56"/>
                  </a:lnTo>
                  <a:lnTo>
                    <a:pt x="209"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3" name="Freeform 47"/>
            <p:cNvSpPr>
              <a:spLocks/>
            </p:cNvSpPr>
            <p:nvPr/>
          </p:nvSpPr>
          <p:spPr bwMode="auto">
            <a:xfrm>
              <a:off x="7156" y="565"/>
              <a:ext cx="109" cy="121"/>
            </a:xfrm>
            <a:custGeom>
              <a:avLst/>
              <a:gdLst>
                <a:gd name="T0" fmla="*/ 802 w 1307"/>
                <a:gd name="T1" fmla="*/ 593 h 1456"/>
                <a:gd name="T2" fmla="*/ 746 w 1307"/>
                <a:gd name="T3" fmla="*/ 629 h 1456"/>
                <a:gd name="T4" fmla="*/ 713 w 1307"/>
                <a:gd name="T5" fmla="*/ 692 h 1456"/>
                <a:gd name="T6" fmla="*/ 748 w 1307"/>
                <a:gd name="T7" fmla="*/ 832 h 1456"/>
                <a:gd name="T8" fmla="*/ 838 w 1307"/>
                <a:gd name="T9" fmla="*/ 916 h 1456"/>
                <a:gd name="T10" fmla="*/ 970 w 1307"/>
                <a:gd name="T11" fmla="*/ 963 h 1456"/>
                <a:gd name="T12" fmla="*/ 1127 w 1307"/>
                <a:gd name="T13" fmla="*/ 971 h 1456"/>
                <a:gd name="T14" fmla="*/ 1282 w 1307"/>
                <a:gd name="T15" fmla="*/ 944 h 1456"/>
                <a:gd name="T16" fmla="*/ 1306 w 1307"/>
                <a:gd name="T17" fmla="*/ 948 h 1456"/>
                <a:gd name="T18" fmla="*/ 1299 w 1307"/>
                <a:gd name="T19" fmla="*/ 972 h 1456"/>
                <a:gd name="T20" fmla="*/ 1255 w 1307"/>
                <a:gd name="T21" fmla="*/ 1007 h 1456"/>
                <a:gd name="T22" fmla="*/ 1166 w 1307"/>
                <a:gd name="T23" fmla="*/ 1042 h 1456"/>
                <a:gd name="T24" fmla="*/ 1051 w 1307"/>
                <a:gd name="T25" fmla="*/ 1057 h 1456"/>
                <a:gd name="T26" fmla="*/ 851 w 1307"/>
                <a:gd name="T27" fmla="*/ 1032 h 1456"/>
                <a:gd name="T28" fmla="*/ 687 w 1307"/>
                <a:gd name="T29" fmla="*/ 959 h 1456"/>
                <a:gd name="T30" fmla="*/ 585 w 1307"/>
                <a:gd name="T31" fmla="*/ 864 h 1456"/>
                <a:gd name="T32" fmla="*/ 547 w 1307"/>
                <a:gd name="T33" fmla="*/ 796 h 1456"/>
                <a:gd name="T34" fmla="*/ 533 w 1307"/>
                <a:gd name="T35" fmla="*/ 728 h 1456"/>
                <a:gd name="T36" fmla="*/ 471 w 1307"/>
                <a:gd name="T37" fmla="*/ 717 h 1456"/>
                <a:gd name="T38" fmla="*/ 295 w 1307"/>
                <a:gd name="T39" fmla="*/ 760 h 1456"/>
                <a:gd name="T40" fmla="*/ 263 w 1307"/>
                <a:gd name="T41" fmla="*/ 950 h 1456"/>
                <a:gd name="T42" fmla="*/ 242 w 1307"/>
                <a:gd name="T43" fmla="*/ 1207 h 1456"/>
                <a:gd name="T44" fmla="*/ 249 w 1307"/>
                <a:gd name="T45" fmla="*/ 1425 h 1456"/>
                <a:gd name="T46" fmla="*/ 235 w 1307"/>
                <a:gd name="T47" fmla="*/ 1455 h 1456"/>
                <a:gd name="T48" fmla="*/ 183 w 1307"/>
                <a:gd name="T49" fmla="*/ 1441 h 1456"/>
                <a:gd name="T50" fmla="*/ 132 w 1307"/>
                <a:gd name="T51" fmla="*/ 1388 h 1456"/>
                <a:gd name="T52" fmla="*/ 101 w 1307"/>
                <a:gd name="T53" fmla="*/ 1291 h 1456"/>
                <a:gd name="T54" fmla="*/ 98 w 1307"/>
                <a:gd name="T55" fmla="*/ 1045 h 1456"/>
                <a:gd name="T56" fmla="*/ 123 w 1307"/>
                <a:gd name="T57" fmla="*/ 785 h 1456"/>
                <a:gd name="T58" fmla="*/ 59 w 1307"/>
                <a:gd name="T59" fmla="*/ 774 h 1456"/>
                <a:gd name="T60" fmla="*/ 29 w 1307"/>
                <a:gd name="T61" fmla="*/ 747 h 1456"/>
                <a:gd name="T62" fmla="*/ 0 w 1307"/>
                <a:gd name="T63" fmla="*/ 679 h 1456"/>
                <a:gd name="T64" fmla="*/ 21 w 1307"/>
                <a:gd name="T65" fmla="*/ 654 h 1456"/>
                <a:gd name="T66" fmla="*/ 95 w 1307"/>
                <a:gd name="T67" fmla="*/ 659 h 1456"/>
                <a:gd name="T68" fmla="*/ 174 w 1307"/>
                <a:gd name="T69" fmla="*/ 563 h 1456"/>
                <a:gd name="T70" fmla="*/ 246 w 1307"/>
                <a:gd name="T71" fmla="*/ 312 h 1456"/>
                <a:gd name="T72" fmla="*/ 332 w 1307"/>
                <a:gd name="T73" fmla="*/ 113 h 1456"/>
                <a:gd name="T74" fmla="*/ 407 w 1307"/>
                <a:gd name="T75" fmla="*/ 15 h 1456"/>
                <a:gd name="T76" fmla="*/ 488 w 1307"/>
                <a:gd name="T77" fmla="*/ 3 h 1456"/>
                <a:gd name="T78" fmla="*/ 569 w 1307"/>
                <a:gd name="T79" fmla="*/ 39 h 1456"/>
                <a:gd name="T80" fmla="*/ 619 w 1307"/>
                <a:gd name="T81" fmla="*/ 95 h 1456"/>
                <a:gd name="T82" fmla="*/ 634 w 1307"/>
                <a:gd name="T83" fmla="*/ 156 h 1456"/>
                <a:gd name="T84" fmla="*/ 621 w 1307"/>
                <a:gd name="T85" fmla="*/ 200 h 1456"/>
                <a:gd name="T86" fmla="*/ 598 w 1307"/>
                <a:gd name="T87" fmla="*/ 214 h 1456"/>
                <a:gd name="T88" fmla="*/ 578 w 1307"/>
                <a:gd name="T89" fmla="*/ 195 h 1456"/>
                <a:gd name="T90" fmla="*/ 535 w 1307"/>
                <a:gd name="T91" fmla="*/ 146 h 1456"/>
                <a:gd name="T92" fmla="*/ 494 w 1307"/>
                <a:gd name="T93" fmla="*/ 149 h 1456"/>
                <a:gd name="T94" fmla="*/ 451 w 1307"/>
                <a:gd name="T95" fmla="*/ 206 h 1456"/>
                <a:gd name="T96" fmla="*/ 345 w 1307"/>
                <a:gd name="T97" fmla="*/ 519 h 1456"/>
                <a:gd name="T98" fmla="*/ 388 w 1307"/>
                <a:gd name="T99" fmla="*/ 638 h 1456"/>
                <a:gd name="T100" fmla="*/ 594 w 1307"/>
                <a:gd name="T101" fmla="*/ 595 h 1456"/>
                <a:gd name="T102" fmla="*/ 650 w 1307"/>
                <a:gd name="T103" fmla="*/ 551 h 1456"/>
                <a:gd name="T104" fmla="*/ 746 w 1307"/>
                <a:gd name="T105" fmla="*/ 506 h 1456"/>
                <a:gd name="T106" fmla="*/ 844 w 1307"/>
                <a:gd name="T107" fmla="*/ 489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7" h="1456">
                  <a:moveTo>
                    <a:pt x="840" y="585"/>
                  </a:moveTo>
                  <a:lnTo>
                    <a:pt x="833" y="585"/>
                  </a:lnTo>
                  <a:lnTo>
                    <a:pt x="826" y="586"/>
                  </a:lnTo>
                  <a:lnTo>
                    <a:pt x="820" y="587"/>
                  </a:lnTo>
                  <a:lnTo>
                    <a:pt x="812" y="589"/>
                  </a:lnTo>
                  <a:lnTo>
                    <a:pt x="802" y="593"/>
                  </a:lnTo>
                  <a:lnTo>
                    <a:pt x="792" y="597"/>
                  </a:lnTo>
                  <a:lnTo>
                    <a:pt x="783" y="602"/>
                  </a:lnTo>
                  <a:lnTo>
                    <a:pt x="773" y="608"/>
                  </a:lnTo>
                  <a:lnTo>
                    <a:pt x="763" y="615"/>
                  </a:lnTo>
                  <a:lnTo>
                    <a:pt x="755" y="622"/>
                  </a:lnTo>
                  <a:lnTo>
                    <a:pt x="746" y="629"/>
                  </a:lnTo>
                  <a:lnTo>
                    <a:pt x="739" y="639"/>
                  </a:lnTo>
                  <a:lnTo>
                    <a:pt x="732" y="648"/>
                  </a:lnTo>
                  <a:lnTo>
                    <a:pt x="726" y="658"/>
                  </a:lnTo>
                  <a:lnTo>
                    <a:pt x="721" y="668"/>
                  </a:lnTo>
                  <a:lnTo>
                    <a:pt x="717" y="679"/>
                  </a:lnTo>
                  <a:lnTo>
                    <a:pt x="713" y="692"/>
                  </a:lnTo>
                  <a:lnTo>
                    <a:pt x="711" y="704"/>
                  </a:lnTo>
                  <a:lnTo>
                    <a:pt x="711" y="717"/>
                  </a:lnTo>
                  <a:lnTo>
                    <a:pt x="711" y="732"/>
                  </a:lnTo>
                  <a:lnTo>
                    <a:pt x="712" y="738"/>
                  </a:lnTo>
                  <a:lnTo>
                    <a:pt x="743" y="824"/>
                  </a:lnTo>
                  <a:lnTo>
                    <a:pt x="748" y="832"/>
                  </a:lnTo>
                  <a:lnTo>
                    <a:pt x="759" y="848"/>
                  </a:lnTo>
                  <a:lnTo>
                    <a:pt x="773" y="863"/>
                  </a:lnTo>
                  <a:lnTo>
                    <a:pt x="787" y="879"/>
                  </a:lnTo>
                  <a:lnTo>
                    <a:pt x="803" y="892"/>
                  </a:lnTo>
                  <a:lnTo>
                    <a:pt x="820" y="904"/>
                  </a:lnTo>
                  <a:lnTo>
                    <a:pt x="838" y="916"/>
                  </a:lnTo>
                  <a:lnTo>
                    <a:pt x="857" y="926"/>
                  </a:lnTo>
                  <a:lnTo>
                    <a:pt x="878" y="936"/>
                  </a:lnTo>
                  <a:lnTo>
                    <a:pt x="899" y="945"/>
                  </a:lnTo>
                  <a:lnTo>
                    <a:pt x="922" y="952"/>
                  </a:lnTo>
                  <a:lnTo>
                    <a:pt x="946" y="958"/>
                  </a:lnTo>
                  <a:lnTo>
                    <a:pt x="970" y="963"/>
                  </a:lnTo>
                  <a:lnTo>
                    <a:pt x="996" y="967"/>
                  </a:lnTo>
                  <a:lnTo>
                    <a:pt x="1021" y="970"/>
                  </a:lnTo>
                  <a:lnTo>
                    <a:pt x="1049" y="972"/>
                  </a:lnTo>
                  <a:lnTo>
                    <a:pt x="1077" y="973"/>
                  </a:lnTo>
                  <a:lnTo>
                    <a:pt x="1102" y="972"/>
                  </a:lnTo>
                  <a:lnTo>
                    <a:pt x="1127" y="971"/>
                  </a:lnTo>
                  <a:lnTo>
                    <a:pt x="1152" y="968"/>
                  </a:lnTo>
                  <a:lnTo>
                    <a:pt x="1178" y="965"/>
                  </a:lnTo>
                  <a:lnTo>
                    <a:pt x="1204" y="961"/>
                  </a:lnTo>
                  <a:lnTo>
                    <a:pt x="1230" y="956"/>
                  </a:lnTo>
                  <a:lnTo>
                    <a:pt x="1255" y="950"/>
                  </a:lnTo>
                  <a:lnTo>
                    <a:pt x="1282" y="944"/>
                  </a:lnTo>
                  <a:lnTo>
                    <a:pt x="1291" y="942"/>
                  </a:lnTo>
                  <a:lnTo>
                    <a:pt x="1298" y="942"/>
                  </a:lnTo>
                  <a:lnTo>
                    <a:pt x="1301" y="943"/>
                  </a:lnTo>
                  <a:lnTo>
                    <a:pt x="1303" y="944"/>
                  </a:lnTo>
                  <a:lnTo>
                    <a:pt x="1305" y="945"/>
                  </a:lnTo>
                  <a:lnTo>
                    <a:pt x="1306" y="948"/>
                  </a:lnTo>
                  <a:lnTo>
                    <a:pt x="1307" y="951"/>
                  </a:lnTo>
                  <a:lnTo>
                    <a:pt x="1307" y="954"/>
                  </a:lnTo>
                  <a:lnTo>
                    <a:pt x="1306" y="958"/>
                  </a:lnTo>
                  <a:lnTo>
                    <a:pt x="1305" y="963"/>
                  </a:lnTo>
                  <a:lnTo>
                    <a:pt x="1302" y="967"/>
                  </a:lnTo>
                  <a:lnTo>
                    <a:pt x="1299" y="972"/>
                  </a:lnTo>
                  <a:lnTo>
                    <a:pt x="1295" y="978"/>
                  </a:lnTo>
                  <a:lnTo>
                    <a:pt x="1291" y="983"/>
                  </a:lnTo>
                  <a:lnTo>
                    <a:pt x="1284" y="989"/>
                  </a:lnTo>
                  <a:lnTo>
                    <a:pt x="1275" y="995"/>
                  </a:lnTo>
                  <a:lnTo>
                    <a:pt x="1265" y="1001"/>
                  </a:lnTo>
                  <a:lnTo>
                    <a:pt x="1255" y="1007"/>
                  </a:lnTo>
                  <a:lnTo>
                    <a:pt x="1243" y="1013"/>
                  </a:lnTo>
                  <a:lnTo>
                    <a:pt x="1230" y="1019"/>
                  </a:lnTo>
                  <a:lnTo>
                    <a:pt x="1215" y="1025"/>
                  </a:lnTo>
                  <a:lnTo>
                    <a:pt x="1200" y="1032"/>
                  </a:lnTo>
                  <a:lnTo>
                    <a:pt x="1184" y="1037"/>
                  </a:lnTo>
                  <a:lnTo>
                    <a:pt x="1166" y="1042"/>
                  </a:lnTo>
                  <a:lnTo>
                    <a:pt x="1149" y="1046"/>
                  </a:lnTo>
                  <a:lnTo>
                    <a:pt x="1131" y="1050"/>
                  </a:lnTo>
                  <a:lnTo>
                    <a:pt x="1111" y="1053"/>
                  </a:lnTo>
                  <a:lnTo>
                    <a:pt x="1092" y="1055"/>
                  </a:lnTo>
                  <a:lnTo>
                    <a:pt x="1071" y="1056"/>
                  </a:lnTo>
                  <a:lnTo>
                    <a:pt x="1051" y="1057"/>
                  </a:lnTo>
                  <a:lnTo>
                    <a:pt x="1015" y="1056"/>
                  </a:lnTo>
                  <a:lnTo>
                    <a:pt x="981" y="1054"/>
                  </a:lnTo>
                  <a:lnTo>
                    <a:pt x="947" y="1050"/>
                  </a:lnTo>
                  <a:lnTo>
                    <a:pt x="914" y="1046"/>
                  </a:lnTo>
                  <a:lnTo>
                    <a:pt x="882" y="1039"/>
                  </a:lnTo>
                  <a:lnTo>
                    <a:pt x="851" y="1032"/>
                  </a:lnTo>
                  <a:lnTo>
                    <a:pt x="821" y="1022"/>
                  </a:lnTo>
                  <a:lnTo>
                    <a:pt x="792" y="1012"/>
                  </a:lnTo>
                  <a:lnTo>
                    <a:pt x="763" y="1001"/>
                  </a:lnTo>
                  <a:lnTo>
                    <a:pt x="737" y="988"/>
                  </a:lnTo>
                  <a:lnTo>
                    <a:pt x="710" y="974"/>
                  </a:lnTo>
                  <a:lnTo>
                    <a:pt x="687" y="959"/>
                  </a:lnTo>
                  <a:lnTo>
                    <a:pt x="663" y="943"/>
                  </a:lnTo>
                  <a:lnTo>
                    <a:pt x="642" y="925"/>
                  </a:lnTo>
                  <a:lnTo>
                    <a:pt x="622" y="906"/>
                  </a:lnTo>
                  <a:lnTo>
                    <a:pt x="603" y="887"/>
                  </a:lnTo>
                  <a:lnTo>
                    <a:pt x="594" y="875"/>
                  </a:lnTo>
                  <a:lnTo>
                    <a:pt x="585" y="864"/>
                  </a:lnTo>
                  <a:lnTo>
                    <a:pt x="577" y="853"/>
                  </a:lnTo>
                  <a:lnTo>
                    <a:pt x="570" y="842"/>
                  </a:lnTo>
                  <a:lnTo>
                    <a:pt x="562" y="831"/>
                  </a:lnTo>
                  <a:lnTo>
                    <a:pt x="557" y="819"/>
                  </a:lnTo>
                  <a:lnTo>
                    <a:pt x="551" y="808"/>
                  </a:lnTo>
                  <a:lnTo>
                    <a:pt x="547" y="796"/>
                  </a:lnTo>
                  <a:lnTo>
                    <a:pt x="543" y="785"/>
                  </a:lnTo>
                  <a:lnTo>
                    <a:pt x="539" y="773"/>
                  </a:lnTo>
                  <a:lnTo>
                    <a:pt x="537" y="762"/>
                  </a:lnTo>
                  <a:lnTo>
                    <a:pt x="535" y="751"/>
                  </a:lnTo>
                  <a:lnTo>
                    <a:pt x="534" y="740"/>
                  </a:lnTo>
                  <a:lnTo>
                    <a:pt x="533" y="728"/>
                  </a:lnTo>
                  <a:lnTo>
                    <a:pt x="533" y="718"/>
                  </a:lnTo>
                  <a:lnTo>
                    <a:pt x="534" y="707"/>
                  </a:lnTo>
                  <a:lnTo>
                    <a:pt x="535" y="699"/>
                  </a:lnTo>
                  <a:lnTo>
                    <a:pt x="527" y="701"/>
                  </a:lnTo>
                  <a:lnTo>
                    <a:pt x="499" y="709"/>
                  </a:lnTo>
                  <a:lnTo>
                    <a:pt x="471" y="717"/>
                  </a:lnTo>
                  <a:lnTo>
                    <a:pt x="442" y="725"/>
                  </a:lnTo>
                  <a:lnTo>
                    <a:pt x="413" y="733"/>
                  </a:lnTo>
                  <a:lnTo>
                    <a:pt x="383" y="740"/>
                  </a:lnTo>
                  <a:lnTo>
                    <a:pt x="353" y="747"/>
                  </a:lnTo>
                  <a:lnTo>
                    <a:pt x="325" y="754"/>
                  </a:lnTo>
                  <a:lnTo>
                    <a:pt x="295" y="760"/>
                  </a:lnTo>
                  <a:lnTo>
                    <a:pt x="292" y="761"/>
                  </a:lnTo>
                  <a:lnTo>
                    <a:pt x="291" y="764"/>
                  </a:lnTo>
                  <a:lnTo>
                    <a:pt x="283" y="811"/>
                  </a:lnTo>
                  <a:lnTo>
                    <a:pt x="275" y="858"/>
                  </a:lnTo>
                  <a:lnTo>
                    <a:pt x="269" y="904"/>
                  </a:lnTo>
                  <a:lnTo>
                    <a:pt x="263" y="950"/>
                  </a:lnTo>
                  <a:lnTo>
                    <a:pt x="258" y="995"/>
                  </a:lnTo>
                  <a:lnTo>
                    <a:pt x="252" y="1039"/>
                  </a:lnTo>
                  <a:lnTo>
                    <a:pt x="248" y="1083"/>
                  </a:lnTo>
                  <a:lnTo>
                    <a:pt x="245" y="1126"/>
                  </a:lnTo>
                  <a:lnTo>
                    <a:pt x="243" y="1167"/>
                  </a:lnTo>
                  <a:lnTo>
                    <a:pt x="242" y="1207"/>
                  </a:lnTo>
                  <a:lnTo>
                    <a:pt x="241" y="1247"/>
                  </a:lnTo>
                  <a:lnTo>
                    <a:pt x="241" y="1286"/>
                  </a:lnTo>
                  <a:lnTo>
                    <a:pt x="242" y="1323"/>
                  </a:lnTo>
                  <a:lnTo>
                    <a:pt x="243" y="1358"/>
                  </a:lnTo>
                  <a:lnTo>
                    <a:pt x="246" y="1392"/>
                  </a:lnTo>
                  <a:lnTo>
                    <a:pt x="249" y="1425"/>
                  </a:lnTo>
                  <a:lnTo>
                    <a:pt x="250" y="1433"/>
                  </a:lnTo>
                  <a:lnTo>
                    <a:pt x="249" y="1440"/>
                  </a:lnTo>
                  <a:lnTo>
                    <a:pt x="247" y="1446"/>
                  </a:lnTo>
                  <a:lnTo>
                    <a:pt x="245" y="1450"/>
                  </a:lnTo>
                  <a:lnTo>
                    <a:pt x="240" y="1454"/>
                  </a:lnTo>
                  <a:lnTo>
                    <a:pt x="235" y="1455"/>
                  </a:lnTo>
                  <a:lnTo>
                    <a:pt x="228" y="1456"/>
                  </a:lnTo>
                  <a:lnTo>
                    <a:pt x="221" y="1455"/>
                  </a:lnTo>
                  <a:lnTo>
                    <a:pt x="212" y="1453"/>
                  </a:lnTo>
                  <a:lnTo>
                    <a:pt x="202" y="1450"/>
                  </a:lnTo>
                  <a:lnTo>
                    <a:pt x="193" y="1446"/>
                  </a:lnTo>
                  <a:lnTo>
                    <a:pt x="183" y="1441"/>
                  </a:lnTo>
                  <a:lnTo>
                    <a:pt x="171" y="1434"/>
                  </a:lnTo>
                  <a:lnTo>
                    <a:pt x="158" y="1423"/>
                  </a:lnTo>
                  <a:lnTo>
                    <a:pt x="150" y="1415"/>
                  </a:lnTo>
                  <a:lnTo>
                    <a:pt x="144" y="1407"/>
                  </a:lnTo>
                  <a:lnTo>
                    <a:pt x="138" y="1398"/>
                  </a:lnTo>
                  <a:lnTo>
                    <a:pt x="132" y="1388"/>
                  </a:lnTo>
                  <a:lnTo>
                    <a:pt x="126" y="1376"/>
                  </a:lnTo>
                  <a:lnTo>
                    <a:pt x="120" y="1362"/>
                  </a:lnTo>
                  <a:lnTo>
                    <a:pt x="115" y="1347"/>
                  </a:lnTo>
                  <a:lnTo>
                    <a:pt x="110" y="1331"/>
                  </a:lnTo>
                  <a:lnTo>
                    <a:pt x="106" y="1311"/>
                  </a:lnTo>
                  <a:lnTo>
                    <a:pt x="101" y="1291"/>
                  </a:lnTo>
                  <a:lnTo>
                    <a:pt x="98" y="1268"/>
                  </a:lnTo>
                  <a:lnTo>
                    <a:pt x="96" y="1243"/>
                  </a:lnTo>
                  <a:lnTo>
                    <a:pt x="94" y="1201"/>
                  </a:lnTo>
                  <a:lnTo>
                    <a:pt x="94" y="1154"/>
                  </a:lnTo>
                  <a:lnTo>
                    <a:pt x="95" y="1101"/>
                  </a:lnTo>
                  <a:lnTo>
                    <a:pt x="98" y="1045"/>
                  </a:lnTo>
                  <a:lnTo>
                    <a:pt x="103" y="985"/>
                  </a:lnTo>
                  <a:lnTo>
                    <a:pt x="111" y="922"/>
                  </a:lnTo>
                  <a:lnTo>
                    <a:pt x="119" y="858"/>
                  </a:lnTo>
                  <a:lnTo>
                    <a:pt x="129" y="791"/>
                  </a:lnTo>
                  <a:lnTo>
                    <a:pt x="130" y="785"/>
                  </a:lnTo>
                  <a:lnTo>
                    <a:pt x="123" y="785"/>
                  </a:lnTo>
                  <a:lnTo>
                    <a:pt x="109" y="785"/>
                  </a:lnTo>
                  <a:lnTo>
                    <a:pt x="95" y="784"/>
                  </a:lnTo>
                  <a:lnTo>
                    <a:pt x="82" y="782"/>
                  </a:lnTo>
                  <a:lnTo>
                    <a:pt x="70" y="778"/>
                  </a:lnTo>
                  <a:lnTo>
                    <a:pt x="64" y="776"/>
                  </a:lnTo>
                  <a:lnTo>
                    <a:pt x="59" y="774"/>
                  </a:lnTo>
                  <a:lnTo>
                    <a:pt x="52" y="771"/>
                  </a:lnTo>
                  <a:lnTo>
                    <a:pt x="47" y="767"/>
                  </a:lnTo>
                  <a:lnTo>
                    <a:pt x="42" y="763"/>
                  </a:lnTo>
                  <a:lnTo>
                    <a:pt x="38" y="758"/>
                  </a:lnTo>
                  <a:lnTo>
                    <a:pt x="33" y="753"/>
                  </a:lnTo>
                  <a:lnTo>
                    <a:pt x="29" y="747"/>
                  </a:lnTo>
                  <a:lnTo>
                    <a:pt x="21" y="734"/>
                  </a:lnTo>
                  <a:lnTo>
                    <a:pt x="14" y="721"/>
                  </a:lnTo>
                  <a:lnTo>
                    <a:pt x="8" y="709"/>
                  </a:lnTo>
                  <a:lnTo>
                    <a:pt x="4" y="698"/>
                  </a:lnTo>
                  <a:lnTo>
                    <a:pt x="1" y="689"/>
                  </a:lnTo>
                  <a:lnTo>
                    <a:pt x="0" y="679"/>
                  </a:lnTo>
                  <a:lnTo>
                    <a:pt x="1" y="672"/>
                  </a:lnTo>
                  <a:lnTo>
                    <a:pt x="4" y="665"/>
                  </a:lnTo>
                  <a:lnTo>
                    <a:pt x="7" y="662"/>
                  </a:lnTo>
                  <a:lnTo>
                    <a:pt x="10" y="658"/>
                  </a:lnTo>
                  <a:lnTo>
                    <a:pt x="15" y="656"/>
                  </a:lnTo>
                  <a:lnTo>
                    <a:pt x="21" y="654"/>
                  </a:lnTo>
                  <a:lnTo>
                    <a:pt x="27" y="653"/>
                  </a:lnTo>
                  <a:lnTo>
                    <a:pt x="35" y="653"/>
                  </a:lnTo>
                  <a:lnTo>
                    <a:pt x="43" y="653"/>
                  </a:lnTo>
                  <a:lnTo>
                    <a:pt x="52" y="655"/>
                  </a:lnTo>
                  <a:lnTo>
                    <a:pt x="73" y="657"/>
                  </a:lnTo>
                  <a:lnTo>
                    <a:pt x="95" y="659"/>
                  </a:lnTo>
                  <a:lnTo>
                    <a:pt x="119" y="661"/>
                  </a:lnTo>
                  <a:lnTo>
                    <a:pt x="145" y="661"/>
                  </a:lnTo>
                  <a:lnTo>
                    <a:pt x="152" y="661"/>
                  </a:lnTo>
                  <a:lnTo>
                    <a:pt x="153" y="656"/>
                  </a:lnTo>
                  <a:lnTo>
                    <a:pt x="164" y="609"/>
                  </a:lnTo>
                  <a:lnTo>
                    <a:pt x="174" y="563"/>
                  </a:lnTo>
                  <a:lnTo>
                    <a:pt x="184" y="518"/>
                  </a:lnTo>
                  <a:lnTo>
                    <a:pt x="196" y="474"/>
                  </a:lnTo>
                  <a:lnTo>
                    <a:pt x="208" y="431"/>
                  </a:lnTo>
                  <a:lnTo>
                    <a:pt x="220" y="391"/>
                  </a:lnTo>
                  <a:lnTo>
                    <a:pt x="233" y="351"/>
                  </a:lnTo>
                  <a:lnTo>
                    <a:pt x="246" y="312"/>
                  </a:lnTo>
                  <a:lnTo>
                    <a:pt x="260" y="275"/>
                  </a:lnTo>
                  <a:lnTo>
                    <a:pt x="273" y="240"/>
                  </a:lnTo>
                  <a:lnTo>
                    <a:pt x="287" y="205"/>
                  </a:lnTo>
                  <a:lnTo>
                    <a:pt x="301" y="172"/>
                  </a:lnTo>
                  <a:lnTo>
                    <a:pt x="317" y="142"/>
                  </a:lnTo>
                  <a:lnTo>
                    <a:pt x="332" y="113"/>
                  </a:lnTo>
                  <a:lnTo>
                    <a:pt x="347" y="85"/>
                  </a:lnTo>
                  <a:lnTo>
                    <a:pt x="363" y="60"/>
                  </a:lnTo>
                  <a:lnTo>
                    <a:pt x="373" y="46"/>
                  </a:lnTo>
                  <a:lnTo>
                    <a:pt x="383" y="34"/>
                  </a:lnTo>
                  <a:lnTo>
                    <a:pt x="395" y="23"/>
                  </a:lnTo>
                  <a:lnTo>
                    <a:pt x="407" y="15"/>
                  </a:lnTo>
                  <a:lnTo>
                    <a:pt x="420" y="9"/>
                  </a:lnTo>
                  <a:lnTo>
                    <a:pt x="434" y="4"/>
                  </a:lnTo>
                  <a:lnTo>
                    <a:pt x="448" y="1"/>
                  </a:lnTo>
                  <a:lnTo>
                    <a:pt x="463" y="0"/>
                  </a:lnTo>
                  <a:lnTo>
                    <a:pt x="475" y="1"/>
                  </a:lnTo>
                  <a:lnTo>
                    <a:pt x="488" y="3"/>
                  </a:lnTo>
                  <a:lnTo>
                    <a:pt x="500" y="5"/>
                  </a:lnTo>
                  <a:lnTo>
                    <a:pt x="514" y="10"/>
                  </a:lnTo>
                  <a:lnTo>
                    <a:pt x="527" y="15"/>
                  </a:lnTo>
                  <a:lnTo>
                    <a:pt x="541" y="21"/>
                  </a:lnTo>
                  <a:lnTo>
                    <a:pt x="554" y="29"/>
                  </a:lnTo>
                  <a:lnTo>
                    <a:pt x="569" y="39"/>
                  </a:lnTo>
                  <a:lnTo>
                    <a:pt x="580" y="47"/>
                  </a:lnTo>
                  <a:lnTo>
                    <a:pt x="589" y="55"/>
                  </a:lnTo>
                  <a:lnTo>
                    <a:pt x="598" y="64"/>
                  </a:lnTo>
                  <a:lnTo>
                    <a:pt x="606" y="74"/>
                  </a:lnTo>
                  <a:lnTo>
                    <a:pt x="612" y="84"/>
                  </a:lnTo>
                  <a:lnTo>
                    <a:pt x="619" y="95"/>
                  </a:lnTo>
                  <a:lnTo>
                    <a:pt x="624" y="105"/>
                  </a:lnTo>
                  <a:lnTo>
                    <a:pt x="627" y="115"/>
                  </a:lnTo>
                  <a:lnTo>
                    <a:pt x="630" y="126"/>
                  </a:lnTo>
                  <a:lnTo>
                    <a:pt x="632" y="136"/>
                  </a:lnTo>
                  <a:lnTo>
                    <a:pt x="633" y="146"/>
                  </a:lnTo>
                  <a:lnTo>
                    <a:pt x="634" y="156"/>
                  </a:lnTo>
                  <a:lnTo>
                    <a:pt x="633" y="165"/>
                  </a:lnTo>
                  <a:lnTo>
                    <a:pt x="632" y="173"/>
                  </a:lnTo>
                  <a:lnTo>
                    <a:pt x="630" y="181"/>
                  </a:lnTo>
                  <a:lnTo>
                    <a:pt x="627" y="188"/>
                  </a:lnTo>
                  <a:lnTo>
                    <a:pt x="624" y="194"/>
                  </a:lnTo>
                  <a:lnTo>
                    <a:pt x="621" y="200"/>
                  </a:lnTo>
                  <a:lnTo>
                    <a:pt x="617" y="204"/>
                  </a:lnTo>
                  <a:lnTo>
                    <a:pt x="613" y="208"/>
                  </a:lnTo>
                  <a:lnTo>
                    <a:pt x="609" y="210"/>
                  </a:lnTo>
                  <a:lnTo>
                    <a:pt x="606" y="213"/>
                  </a:lnTo>
                  <a:lnTo>
                    <a:pt x="602" y="214"/>
                  </a:lnTo>
                  <a:lnTo>
                    <a:pt x="598" y="214"/>
                  </a:lnTo>
                  <a:lnTo>
                    <a:pt x="595" y="214"/>
                  </a:lnTo>
                  <a:lnTo>
                    <a:pt x="592" y="213"/>
                  </a:lnTo>
                  <a:lnTo>
                    <a:pt x="589" y="211"/>
                  </a:lnTo>
                  <a:lnTo>
                    <a:pt x="587" y="209"/>
                  </a:lnTo>
                  <a:lnTo>
                    <a:pt x="582" y="203"/>
                  </a:lnTo>
                  <a:lnTo>
                    <a:pt x="578" y="195"/>
                  </a:lnTo>
                  <a:lnTo>
                    <a:pt x="573" y="182"/>
                  </a:lnTo>
                  <a:lnTo>
                    <a:pt x="567" y="172"/>
                  </a:lnTo>
                  <a:lnTo>
                    <a:pt x="559" y="163"/>
                  </a:lnTo>
                  <a:lnTo>
                    <a:pt x="552" y="155"/>
                  </a:lnTo>
                  <a:lnTo>
                    <a:pt x="544" y="150"/>
                  </a:lnTo>
                  <a:lnTo>
                    <a:pt x="535" y="146"/>
                  </a:lnTo>
                  <a:lnTo>
                    <a:pt x="525" y="144"/>
                  </a:lnTo>
                  <a:lnTo>
                    <a:pt x="515" y="144"/>
                  </a:lnTo>
                  <a:lnTo>
                    <a:pt x="509" y="144"/>
                  </a:lnTo>
                  <a:lnTo>
                    <a:pt x="503" y="145"/>
                  </a:lnTo>
                  <a:lnTo>
                    <a:pt x="499" y="147"/>
                  </a:lnTo>
                  <a:lnTo>
                    <a:pt x="494" y="149"/>
                  </a:lnTo>
                  <a:lnTo>
                    <a:pt x="486" y="154"/>
                  </a:lnTo>
                  <a:lnTo>
                    <a:pt x="478" y="161"/>
                  </a:lnTo>
                  <a:lnTo>
                    <a:pt x="471" y="170"/>
                  </a:lnTo>
                  <a:lnTo>
                    <a:pt x="464" y="180"/>
                  </a:lnTo>
                  <a:lnTo>
                    <a:pt x="457" y="193"/>
                  </a:lnTo>
                  <a:lnTo>
                    <a:pt x="451" y="206"/>
                  </a:lnTo>
                  <a:lnTo>
                    <a:pt x="432" y="252"/>
                  </a:lnTo>
                  <a:lnTo>
                    <a:pt x="414" y="300"/>
                  </a:lnTo>
                  <a:lnTo>
                    <a:pt x="396" y="351"/>
                  </a:lnTo>
                  <a:lnTo>
                    <a:pt x="378" y="405"/>
                  </a:lnTo>
                  <a:lnTo>
                    <a:pt x="362" y="461"/>
                  </a:lnTo>
                  <a:lnTo>
                    <a:pt x="345" y="519"/>
                  </a:lnTo>
                  <a:lnTo>
                    <a:pt x="331" y="579"/>
                  </a:lnTo>
                  <a:lnTo>
                    <a:pt x="316" y="641"/>
                  </a:lnTo>
                  <a:lnTo>
                    <a:pt x="315" y="649"/>
                  </a:lnTo>
                  <a:lnTo>
                    <a:pt x="323" y="648"/>
                  </a:lnTo>
                  <a:lnTo>
                    <a:pt x="354" y="643"/>
                  </a:lnTo>
                  <a:lnTo>
                    <a:pt x="388" y="638"/>
                  </a:lnTo>
                  <a:lnTo>
                    <a:pt x="422" y="633"/>
                  </a:lnTo>
                  <a:lnTo>
                    <a:pt x="455" y="625"/>
                  </a:lnTo>
                  <a:lnTo>
                    <a:pt x="490" y="619"/>
                  </a:lnTo>
                  <a:lnTo>
                    <a:pt x="525" y="611"/>
                  </a:lnTo>
                  <a:lnTo>
                    <a:pt x="559" y="604"/>
                  </a:lnTo>
                  <a:lnTo>
                    <a:pt x="594" y="595"/>
                  </a:lnTo>
                  <a:lnTo>
                    <a:pt x="595" y="595"/>
                  </a:lnTo>
                  <a:lnTo>
                    <a:pt x="596" y="594"/>
                  </a:lnTo>
                  <a:lnTo>
                    <a:pt x="608" y="583"/>
                  </a:lnTo>
                  <a:lnTo>
                    <a:pt x="622" y="571"/>
                  </a:lnTo>
                  <a:lnTo>
                    <a:pt x="636" y="561"/>
                  </a:lnTo>
                  <a:lnTo>
                    <a:pt x="650" y="551"/>
                  </a:lnTo>
                  <a:lnTo>
                    <a:pt x="666" y="542"/>
                  </a:lnTo>
                  <a:lnTo>
                    <a:pt x="681" y="534"/>
                  </a:lnTo>
                  <a:lnTo>
                    <a:pt x="696" y="525"/>
                  </a:lnTo>
                  <a:lnTo>
                    <a:pt x="712" y="518"/>
                  </a:lnTo>
                  <a:lnTo>
                    <a:pt x="730" y="511"/>
                  </a:lnTo>
                  <a:lnTo>
                    <a:pt x="746" y="506"/>
                  </a:lnTo>
                  <a:lnTo>
                    <a:pt x="762" y="501"/>
                  </a:lnTo>
                  <a:lnTo>
                    <a:pt x="780" y="497"/>
                  </a:lnTo>
                  <a:lnTo>
                    <a:pt x="796" y="493"/>
                  </a:lnTo>
                  <a:lnTo>
                    <a:pt x="812" y="491"/>
                  </a:lnTo>
                  <a:lnTo>
                    <a:pt x="829" y="490"/>
                  </a:lnTo>
                  <a:lnTo>
                    <a:pt x="844" y="489"/>
                  </a:lnTo>
                  <a:lnTo>
                    <a:pt x="891" y="544"/>
                  </a:lnTo>
                  <a:lnTo>
                    <a:pt x="840" y="5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4" name="Freeform 48"/>
            <p:cNvSpPr>
              <a:spLocks/>
            </p:cNvSpPr>
            <p:nvPr/>
          </p:nvSpPr>
          <p:spPr bwMode="auto">
            <a:xfrm>
              <a:off x="6540" y="596"/>
              <a:ext cx="34" cy="32"/>
            </a:xfrm>
            <a:custGeom>
              <a:avLst/>
              <a:gdLst>
                <a:gd name="T0" fmla="*/ 255 w 405"/>
                <a:gd name="T1" fmla="*/ 101 h 383"/>
                <a:gd name="T2" fmla="*/ 269 w 405"/>
                <a:gd name="T3" fmla="*/ 105 h 383"/>
                <a:gd name="T4" fmla="*/ 281 w 405"/>
                <a:gd name="T5" fmla="*/ 113 h 383"/>
                <a:gd name="T6" fmla="*/ 289 w 405"/>
                <a:gd name="T7" fmla="*/ 122 h 383"/>
                <a:gd name="T8" fmla="*/ 293 w 405"/>
                <a:gd name="T9" fmla="*/ 132 h 383"/>
                <a:gd name="T10" fmla="*/ 294 w 405"/>
                <a:gd name="T11" fmla="*/ 143 h 383"/>
                <a:gd name="T12" fmla="*/ 290 w 405"/>
                <a:gd name="T13" fmla="*/ 159 h 383"/>
                <a:gd name="T14" fmla="*/ 277 w 405"/>
                <a:gd name="T15" fmla="*/ 177 h 383"/>
                <a:gd name="T16" fmla="*/ 254 w 405"/>
                <a:gd name="T17" fmla="*/ 199 h 383"/>
                <a:gd name="T18" fmla="*/ 221 w 405"/>
                <a:gd name="T19" fmla="*/ 224 h 383"/>
                <a:gd name="T20" fmla="*/ 182 w 405"/>
                <a:gd name="T21" fmla="*/ 249 h 383"/>
                <a:gd name="T22" fmla="*/ 136 w 405"/>
                <a:gd name="T23" fmla="*/ 275 h 383"/>
                <a:gd name="T24" fmla="*/ 99 w 405"/>
                <a:gd name="T25" fmla="*/ 294 h 383"/>
                <a:gd name="T26" fmla="*/ 95 w 405"/>
                <a:gd name="T27" fmla="*/ 383 h 383"/>
                <a:gd name="T28" fmla="*/ 141 w 405"/>
                <a:gd name="T29" fmla="*/ 362 h 383"/>
                <a:gd name="T30" fmla="*/ 223 w 405"/>
                <a:gd name="T31" fmla="*/ 322 h 383"/>
                <a:gd name="T32" fmla="*/ 279 w 405"/>
                <a:gd name="T33" fmla="*/ 289 h 383"/>
                <a:gd name="T34" fmla="*/ 312 w 405"/>
                <a:gd name="T35" fmla="*/ 268 h 383"/>
                <a:gd name="T36" fmla="*/ 341 w 405"/>
                <a:gd name="T37" fmla="*/ 244 h 383"/>
                <a:gd name="T38" fmla="*/ 367 w 405"/>
                <a:gd name="T39" fmla="*/ 221 h 383"/>
                <a:gd name="T40" fmla="*/ 384 w 405"/>
                <a:gd name="T41" fmla="*/ 200 h 383"/>
                <a:gd name="T42" fmla="*/ 394 w 405"/>
                <a:gd name="T43" fmla="*/ 183 h 383"/>
                <a:gd name="T44" fmla="*/ 401 w 405"/>
                <a:gd name="T45" fmla="*/ 167 h 383"/>
                <a:gd name="T46" fmla="*/ 404 w 405"/>
                <a:gd name="T47" fmla="*/ 150 h 383"/>
                <a:gd name="T48" fmla="*/ 405 w 405"/>
                <a:gd name="T49" fmla="*/ 129 h 383"/>
                <a:gd name="T50" fmla="*/ 400 w 405"/>
                <a:gd name="T51" fmla="*/ 103 h 383"/>
                <a:gd name="T52" fmla="*/ 390 w 405"/>
                <a:gd name="T53" fmla="*/ 83 h 383"/>
                <a:gd name="T54" fmla="*/ 378 w 405"/>
                <a:gd name="T55" fmla="*/ 65 h 383"/>
                <a:gd name="T56" fmla="*/ 363 w 405"/>
                <a:gd name="T57" fmla="*/ 48 h 383"/>
                <a:gd name="T58" fmla="*/ 344 w 405"/>
                <a:gd name="T59" fmla="*/ 34 h 383"/>
                <a:gd name="T60" fmla="*/ 324 w 405"/>
                <a:gd name="T61" fmla="*/ 22 h 383"/>
                <a:gd name="T62" fmla="*/ 302 w 405"/>
                <a:gd name="T63" fmla="*/ 12 h 383"/>
                <a:gd name="T64" fmla="*/ 281 w 405"/>
                <a:gd name="T65" fmla="*/ 4 h 383"/>
                <a:gd name="T66" fmla="*/ 259 w 405"/>
                <a:gd name="T67" fmla="*/ 1 h 383"/>
                <a:gd name="T68" fmla="*/ 198 w 405"/>
                <a:gd name="T69" fmla="*/ 5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5" h="383">
                  <a:moveTo>
                    <a:pt x="247" y="101"/>
                  </a:moveTo>
                  <a:lnTo>
                    <a:pt x="255" y="101"/>
                  </a:lnTo>
                  <a:lnTo>
                    <a:pt x="262" y="103"/>
                  </a:lnTo>
                  <a:lnTo>
                    <a:pt x="269" y="105"/>
                  </a:lnTo>
                  <a:lnTo>
                    <a:pt x="275" y="109"/>
                  </a:lnTo>
                  <a:lnTo>
                    <a:pt x="281" y="113"/>
                  </a:lnTo>
                  <a:lnTo>
                    <a:pt x="285" y="117"/>
                  </a:lnTo>
                  <a:lnTo>
                    <a:pt x="289" y="122"/>
                  </a:lnTo>
                  <a:lnTo>
                    <a:pt x="292" y="127"/>
                  </a:lnTo>
                  <a:lnTo>
                    <a:pt x="293" y="132"/>
                  </a:lnTo>
                  <a:lnTo>
                    <a:pt x="294" y="137"/>
                  </a:lnTo>
                  <a:lnTo>
                    <a:pt x="294" y="143"/>
                  </a:lnTo>
                  <a:lnTo>
                    <a:pt x="292" y="150"/>
                  </a:lnTo>
                  <a:lnTo>
                    <a:pt x="290" y="159"/>
                  </a:lnTo>
                  <a:lnTo>
                    <a:pt x="285" y="168"/>
                  </a:lnTo>
                  <a:lnTo>
                    <a:pt x="277" y="177"/>
                  </a:lnTo>
                  <a:lnTo>
                    <a:pt x="268" y="187"/>
                  </a:lnTo>
                  <a:lnTo>
                    <a:pt x="254" y="199"/>
                  </a:lnTo>
                  <a:lnTo>
                    <a:pt x="238" y="212"/>
                  </a:lnTo>
                  <a:lnTo>
                    <a:pt x="221" y="224"/>
                  </a:lnTo>
                  <a:lnTo>
                    <a:pt x="203" y="237"/>
                  </a:lnTo>
                  <a:lnTo>
                    <a:pt x="182" y="249"/>
                  </a:lnTo>
                  <a:lnTo>
                    <a:pt x="160" y="263"/>
                  </a:lnTo>
                  <a:lnTo>
                    <a:pt x="136" y="275"/>
                  </a:lnTo>
                  <a:lnTo>
                    <a:pt x="111" y="288"/>
                  </a:lnTo>
                  <a:lnTo>
                    <a:pt x="99" y="294"/>
                  </a:lnTo>
                  <a:lnTo>
                    <a:pt x="0" y="370"/>
                  </a:lnTo>
                  <a:lnTo>
                    <a:pt x="95" y="383"/>
                  </a:lnTo>
                  <a:lnTo>
                    <a:pt x="99" y="381"/>
                  </a:lnTo>
                  <a:lnTo>
                    <a:pt x="141" y="362"/>
                  </a:lnTo>
                  <a:lnTo>
                    <a:pt x="183" y="342"/>
                  </a:lnTo>
                  <a:lnTo>
                    <a:pt x="223" y="322"/>
                  </a:lnTo>
                  <a:lnTo>
                    <a:pt x="261" y="300"/>
                  </a:lnTo>
                  <a:lnTo>
                    <a:pt x="279" y="289"/>
                  </a:lnTo>
                  <a:lnTo>
                    <a:pt x="295" y="279"/>
                  </a:lnTo>
                  <a:lnTo>
                    <a:pt x="312" y="268"/>
                  </a:lnTo>
                  <a:lnTo>
                    <a:pt x="327" y="257"/>
                  </a:lnTo>
                  <a:lnTo>
                    <a:pt x="341" y="244"/>
                  </a:lnTo>
                  <a:lnTo>
                    <a:pt x="354" y="233"/>
                  </a:lnTo>
                  <a:lnTo>
                    <a:pt x="367" y="221"/>
                  </a:lnTo>
                  <a:lnTo>
                    <a:pt x="377" y="210"/>
                  </a:lnTo>
                  <a:lnTo>
                    <a:pt x="384" y="200"/>
                  </a:lnTo>
                  <a:lnTo>
                    <a:pt x="389" y="192"/>
                  </a:lnTo>
                  <a:lnTo>
                    <a:pt x="394" y="183"/>
                  </a:lnTo>
                  <a:lnTo>
                    <a:pt x="398" y="175"/>
                  </a:lnTo>
                  <a:lnTo>
                    <a:pt x="401" y="167"/>
                  </a:lnTo>
                  <a:lnTo>
                    <a:pt x="403" y="159"/>
                  </a:lnTo>
                  <a:lnTo>
                    <a:pt x="404" y="150"/>
                  </a:lnTo>
                  <a:lnTo>
                    <a:pt x="405" y="143"/>
                  </a:lnTo>
                  <a:lnTo>
                    <a:pt x="405" y="129"/>
                  </a:lnTo>
                  <a:lnTo>
                    <a:pt x="403" y="116"/>
                  </a:lnTo>
                  <a:lnTo>
                    <a:pt x="400" y="103"/>
                  </a:lnTo>
                  <a:lnTo>
                    <a:pt x="395" y="92"/>
                  </a:lnTo>
                  <a:lnTo>
                    <a:pt x="390" y="83"/>
                  </a:lnTo>
                  <a:lnTo>
                    <a:pt x="385" y="74"/>
                  </a:lnTo>
                  <a:lnTo>
                    <a:pt x="378" y="65"/>
                  </a:lnTo>
                  <a:lnTo>
                    <a:pt x="371" y="56"/>
                  </a:lnTo>
                  <a:lnTo>
                    <a:pt x="363" y="48"/>
                  </a:lnTo>
                  <a:lnTo>
                    <a:pt x="353" y="40"/>
                  </a:lnTo>
                  <a:lnTo>
                    <a:pt x="344" y="34"/>
                  </a:lnTo>
                  <a:lnTo>
                    <a:pt x="334" y="27"/>
                  </a:lnTo>
                  <a:lnTo>
                    <a:pt x="324" y="22"/>
                  </a:lnTo>
                  <a:lnTo>
                    <a:pt x="314" y="16"/>
                  </a:lnTo>
                  <a:lnTo>
                    <a:pt x="302" y="12"/>
                  </a:lnTo>
                  <a:lnTo>
                    <a:pt x="292" y="7"/>
                  </a:lnTo>
                  <a:lnTo>
                    <a:pt x="281" y="4"/>
                  </a:lnTo>
                  <a:lnTo>
                    <a:pt x="270" y="2"/>
                  </a:lnTo>
                  <a:lnTo>
                    <a:pt x="259" y="1"/>
                  </a:lnTo>
                  <a:lnTo>
                    <a:pt x="247" y="0"/>
                  </a:lnTo>
                  <a:lnTo>
                    <a:pt x="198" y="59"/>
                  </a:lnTo>
                  <a:lnTo>
                    <a:pt x="2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5" name="Freeform 49"/>
            <p:cNvSpPr>
              <a:spLocks/>
            </p:cNvSpPr>
            <p:nvPr/>
          </p:nvSpPr>
          <p:spPr bwMode="auto">
            <a:xfrm>
              <a:off x="6473" y="596"/>
              <a:ext cx="191" cy="122"/>
            </a:xfrm>
            <a:custGeom>
              <a:avLst/>
              <a:gdLst>
                <a:gd name="T0" fmla="*/ 982 w 2289"/>
                <a:gd name="T1" fmla="*/ 130 h 1460"/>
                <a:gd name="T2" fmla="*/ 920 w 2289"/>
                <a:gd name="T3" fmla="*/ 214 h 1460"/>
                <a:gd name="T4" fmla="*/ 891 w 2289"/>
                <a:gd name="T5" fmla="*/ 387 h 1460"/>
                <a:gd name="T6" fmla="*/ 936 w 2289"/>
                <a:gd name="T7" fmla="*/ 481 h 1460"/>
                <a:gd name="T8" fmla="*/ 1034 w 2289"/>
                <a:gd name="T9" fmla="*/ 514 h 1460"/>
                <a:gd name="T10" fmla="*/ 1200 w 2289"/>
                <a:gd name="T11" fmla="*/ 464 h 1460"/>
                <a:gd name="T12" fmla="*/ 1394 w 2289"/>
                <a:gd name="T13" fmla="*/ 312 h 1460"/>
                <a:gd name="T14" fmla="*/ 1433 w 2289"/>
                <a:gd name="T15" fmla="*/ 157 h 1460"/>
                <a:gd name="T16" fmla="*/ 1486 w 2289"/>
                <a:gd name="T17" fmla="*/ 59 h 1460"/>
                <a:gd name="T18" fmla="*/ 1544 w 2289"/>
                <a:gd name="T19" fmla="*/ 51 h 1460"/>
                <a:gd name="T20" fmla="*/ 1625 w 2289"/>
                <a:gd name="T21" fmla="*/ 91 h 1460"/>
                <a:gd name="T22" fmla="*/ 1634 w 2289"/>
                <a:gd name="T23" fmla="*/ 139 h 1460"/>
                <a:gd name="T24" fmla="*/ 1565 w 2289"/>
                <a:gd name="T25" fmla="*/ 346 h 1460"/>
                <a:gd name="T26" fmla="*/ 1568 w 2289"/>
                <a:gd name="T27" fmla="*/ 436 h 1460"/>
                <a:gd name="T28" fmla="*/ 1616 w 2289"/>
                <a:gd name="T29" fmla="*/ 424 h 1460"/>
                <a:gd name="T30" fmla="*/ 1755 w 2289"/>
                <a:gd name="T31" fmla="*/ 283 h 1460"/>
                <a:gd name="T32" fmla="*/ 1888 w 2289"/>
                <a:gd name="T33" fmla="*/ 183 h 1460"/>
                <a:gd name="T34" fmla="*/ 1988 w 2289"/>
                <a:gd name="T35" fmla="*/ 199 h 1460"/>
                <a:gd name="T36" fmla="*/ 2063 w 2289"/>
                <a:gd name="T37" fmla="*/ 256 h 1460"/>
                <a:gd name="T38" fmla="*/ 2136 w 2289"/>
                <a:gd name="T39" fmla="*/ 408 h 1460"/>
                <a:gd name="T40" fmla="*/ 2229 w 2289"/>
                <a:gd name="T41" fmla="*/ 531 h 1460"/>
                <a:gd name="T42" fmla="*/ 2287 w 2289"/>
                <a:gd name="T43" fmla="*/ 580 h 1460"/>
                <a:gd name="T44" fmla="*/ 2259 w 2289"/>
                <a:gd name="T45" fmla="*/ 612 h 1460"/>
                <a:gd name="T46" fmla="*/ 2126 w 2289"/>
                <a:gd name="T47" fmla="*/ 583 h 1460"/>
                <a:gd name="T48" fmla="*/ 1973 w 2289"/>
                <a:gd name="T49" fmla="*/ 441 h 1460"/>
                <a:gd name="T50" fmla="*/ 1884 w 2289"/>
                <a:gd name="T51" fmla="*/ 335 h 1460"/>
                <a:gd name="T52" fmla="*/ 1759 w 2289"/>
                <a:gd name="T53" fmla="*/ 434 h 1460"/>
                <a:gd name="T54" fmla="*/ 1620 w 2289"/>
                <a:gd name="T55" fmla="*/ 580 h 1460"/>
                <a:gd name="T56" fmla="*/ 1534 w 2289"/>
                <a:gd name="T57" fmla="*/ 588 h 1460"/>
                <a:gd name="T58" fmla="*/ 1425 w 2289"/>
                <a:gd name="T59" fmla="*/ 523 h 1460"/>
                <a:gd name="T60" fmla="*/ 1351 w 2289"/>
                <a:gd name="T61" fmla="*/ 466 h 1460"/>
                <a:gd name="T62" fmla="*/ 1157 w 2289"/>
                <a:gd name="T63" fmla="*/ 584 h 1460"/>
                <a:gd name="T64" fmla="*/ 993 w 2289"/>
                <a:gd name="T65" fmla="*/ 613 h 1460"/>
                <a:gd name="T66" fmla="*/ 823 w 2289"/>
                <a:gd name="T67" fmla="*/ 555 h 1460"/>
                <a:gd name="T68" fmla="*/ 720 w 2289"/>
                <a:gd name="T69" fmla="*/ 457 h 1460"/>
                <a:gd name="T70" fmla="*/ 448 w 2289"/>
                <a:gd name="T71" fmla="*/ 594 h 1460"/>
                <a:gd name="T72" fmla="*/ 392 w 2289"/>
                <a:gd name="T73" fmla="*/ 862 h 1460"/>
                <a:gd name="T74" fmla="*/ 328 w 2289"/>
                <a:gd name="T75" fmla="*/ 1161 h 1460"/>
                <a:gd name="T76" fmla="*/ 215 w 2289"/>
                <a:gd name="T77" fmla="*/ 1376 h 1460"/>
                <a:gd name="T78" fmla="*/ 114 w 2289"/>
                <a:gd name="T79" fmla="*/ 1448 h 1460"/>
                <a:gd name="T80" fmla="*/ 0 w 2289"/>
                <a:gd name="T81" fmla="*/ 1423 h 1460"/>
                <a:gd name="T82" fmla="*/ 95 w 2289"/>
                <a:gd name="T83" fmla="*/ 1349 h 1460"/>
                <a:gd name="T84" fmla="*/ 163 w 2289"/>
                <a:gd name="T85" fmla="*/ 1228 h 1460"/>
                <a:gd name="T86" fmla="*/ 213 w 2289"/>
                <a:gd name="T87" fmla="*/ 1035 h 1460"/>
                <a:gd name="T88" fmla="*/ 240 w 2289"/>
                <a:gd name="T89" fmla="*/ 617 h 1460"/>
                <a:gd name="T90" fmla="*/ 195 w 2289"/>
                <a:gd name="T91" fmla="*/ 511 h 1460"/>
                <a:gd name="T92" fmla="*/ 92 w 2289"/>
                <a:gd name="T93" fmla="*/ 565 h 1460"/>
                <a:gd name="T94" fmla="*/ 143 w 2289"/>
                <a:gd name="T95" fmla="*/ 433 h 1460"/>
                <a:gd name="T96" fmla="*/ 254 w 2289"/>
                <a:gd name="T97" fmla="*/ 332 h 1460"/>
                <a:gd name="T98" fmla="*/ 297 w 2289"/>
                <a:gd name="T99" fmla="*/ 230 h 1460"/>
                <a:gd name="T100" fmla="*/ 267 w 2289"/>
                <a:gd name="T101" fmla="*/ 178 h 1460"/>
                <a:gd name="T102" fmla="*/ 261 w 2289"/>
                <a:gd name="T103" fmla="*/ 74 h 1460"/>
                <a:gd name="T104" fmla="*/ 335 w 2289"/>
                <a:gd name="T105" fmla="*/ 118 h 1460"/>
                <a:gd name="T106" fmla="*/ 398 w 2289"/>
                <a:gd name="T107" fmla="*/ 108 h 1460"/>
                <a:gd name="T108" fmla="*/ 489 w 2289"/>
                <a:gd name="T109" fmla="*/ 137 h 1460"/>
                <a:gd name="T110" fmla="*/ 505 w 2289"/>
                <a:gd name="T111" fmla="*/ 181 h 1460"/>
                <a:gd name="T112" fmla="*/ 456 w 2289"/>
                <a:gd name="T113" fmla="*/ 322 h 1460"/>
                <a:gd name="T114" fmla="*/ 427 w 2289"/>
                <a:gd name="T115" fmla="*/ 510 h 1460"/>
                <a:gd name="T116" fmla="*/ 690 w 2289"/>
                <a:gd name="T117" fmla="*/ 385 h 1460"/>
                <a:gd name="T118" fmla="*/ 720 w 2289"/>
                <a:gd name="T119" fmla="*/ 256 h 1460"/>
                <a:gd name="T120" fmla="*/ 812 w 2289"/>
                <a:gd name="T121" fmla="*/ 126 h 1460"/>
                <a:gd name="T122" fmla="*/ 957 w 2289"/>
                <a:gd name="T123" fmla="*/ 26 h 1460"/>
                <a:gd name="T124" fmla="*/ 1042 w 2289"/>
                <a:gd name="T125" fmla="*/ 101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9" h="1460">
                  <a:moveTo>
                    <a:pt x="1042" y="101"/>
                  </a:moveTo>
                  <a:lnTo>
                    <a:pt x="1034" y="101"/>
                  </a:lnTo>
                  <a:lnTo>
                    <a:pt x="1027" y="103"/>
                  </a:lnTo>
                  <a:lnTo>
                    <a:pt x="1020" y="105"/>
                  </a:lnTo>
                  <a:lnTo>
                    <a:pt x="1013" y="109"/>
                  </a:lnTo>
                  <a:lnTo>
                    <a:pt x="1003" y="116"/>
                  </a:lnTo>
                  <a:lnTo>
                    <a:pt x="992" y="122"/>
                  </a:lnTo>
                  <a:lnTo>
                    <a:pt x="982" y="130"/>
                  </a:lnTo>
                  <a:lnTo>
                    <a:pt x="973" y="138"/>
                  </a:lnTo>
                  <a:lnTo>
                    <a:pt x="964" y="147"/>
                  </a:lnTo>
                  <a:lnTo>
                    <a:pt x="956" y="158"/>
                  </a:lnTo>
                  <a:lnTo>
                    <a:pt x="948" y="168"/>
                  </a:lnTo>
                  <a:lnTo>
                    <a:pt x="939" y="178"/>
                  </a:lnTo>
                  <a:lnTo>
                    <a:pt x="932" y="189"/>
                  </a:lnTo>
                  <a:lnTo>
                    <a:pt x="926" y="201"/>
                  </a:lnTo>
                  <a:lnTo>
                    <a:pt x="920" y="214"/>
                  </a:lnTo>
                  <a:lnTo>
                    <a:pt x="914" y="226"/>
                  </a:lnTo>
                  <a:lnTo>
                    <a:pt x="909" y="239"/>
                  </a:lnTo>
                  <a:lnTo>
                    <a:pt x="905" y="253"/>
                  </a:lnTo>
                  <a:lnTo>
                    <a:pt x="901" y="268"/>
                  </a:lnTo>
                  <a:lnTo>
                    <a:pt x="898" y="282"/>
                  </a:lnTo>
                  <a:lnTo>
                    <a:pt x="894" y="294"/>
                  </a:lnTo>
                  <a:lnTo>
                    <a:pt x="890" y="383"/>
                  </a:lnTo>
                  <a:lnTo>
                    <a:pt x="891" y="387"/>
                  </a:lnTo>
                  <a:lnTo>
                    <a:pt x="893" y="401"/>
                  </a:lnTo>
                  <a:lnTo>
                    <a:pt x="898" y="416"/>
                  </a:lnTo>
                  <a:lnTo>
                    <a:pt x="902" y="429"/>
                  </a:lnTo>
                  <a:lnTo>
                    <a:pt x="907" y="441"/>
                  </a:lnTo>
                  <a:lnTo>
                    <a:pt x="913" y="453"/>
                  </a:lnTo>
                  <a:lnTo>
                    <a:pt x="920" y="463"/>
                  </a:lnTo>
                  <a:lnTo>
                    <a:pt x="928" y="472"/>
                  </a:lnTo>
                  <a:lnTo>
                    <a:pt x="936" y="481"/>
                  </a:lnTo>
                  <a:lnTo>
                    <a:pt x="947" y="488"/>
                  </a:lnTo>
                  <a:lnTo>
                    <a:pt x="957" y="495"/>
                  </a:lnTo>
                  <a:lnTo>
                    <a:pt x="968" y="500"/>
                  </a:lnTo>
                  <a:lnTo>
                    <a:pt x="979" y="506"/>
                  </a:lnTo>
                  <a:lnTo>
                    <a:pt x="992" y="510"/>
                  </a:lnTo>
                  <a:lnTo>
                    <a:pt x="1006" y="512"/>
                  </a:lnTo>
                  <a:lnTo>
                    <a:pt x="1019" y="514"/>
                  </a:lnTo>
                  <a:lnTo>
                    <a:pt x="1034" y="514"/>
                  </a:lnTo>
                  <a:lnTo>
                    <a:pt x="1054" y="513"/>
                  </a:lnTo>
                  <a:lnTo>
                    <a:pt x="1073" y="511"/>
                  </a:lnTo>
                  <a:lnTo>
                    <a:pt x="1093" y="507"/>
                  </a:lnTo>
                  <a:lnTo>
                    <a:pt x="1114" y="501"/>
                  </a:lnTo>
                  <a:lnTo>
                    <a:pt x="1135" y="494"/>
                  </a:lnTo>
                  <a:lnTo>
                    <a:pt x="1157" y="485"/>
                  </a:lnTo>
                  <a:lnTo>
                    <a:pt x="1178" y="475"/>
                  </a:lnTo>
                  <a:lnTo>
                    <a:pt x="1200" y="464"/>
                  </a:lnTo>
                  <a:lnTo>
                    <a:pt x="1224" y="449"/>
                  </a:lnTo>
                  <a:lnTo>
                    <a:pt x="1246" y="435"/>
                  </a:lnTo>
                  <a:lnTo>
                    <a:pt x="1271" y="418"/>
                  </a:lnTo>
                  <a:lnTo>
                    <a:pt x="1294" y="400"/>
                  </a:lnTo>
                  <a:lnTo>
                    <a:pt x="1319" y="380"/>
                  </a:lnTo>
                  <a:lnTo>
                    <a:pt x="1343" y="359"/>
                  </a:lnTo>
                  <a:lnTo>
                    <a:pt x="1369" y="336"/>
                  </a:lnTo>
                  <a:lnTo>
                    <a:pt x="1394" y="312"/>
                  </a:lnTo>
                  <a:lnTo>
                    <a:pt x="1395" y="311"/>
                  </a:lnTo>
                  <a:lnTo>
                    <a:pt x="1396" y="309"/>
                  </a:lnTo>
                  <a:lnTo>
                    <a:pt x="1401" y="279"/>
                  </a:lnTo>
                  <a:lnTo>
                    <a:pt x="1407" y="252"/>
                  </a:lnTo>
                  <a:lnTo>
                    <a:pt x="1413" y="227"/>
                  </a:lnTo>
                  <a:lnTo>
                    <a:pt x="1419" y="203"/>
                  </a:lnTo>
                  <a:lnTo>
                    <a:pt x="1425" y="180"/>
                  </a:lnTo>
                  <a:lnTo>
                    <a:pt x="1433" y="157"/>
                  </a:lnTo>
                  <a:lnTo>
                    <a:pt x="1441" y="133"/>
                  </a:lnTo>
                  <a:lnTo>
                    <a:pt x="1450" y="110"/>
                  </a:lnTo>
                  <a:lnTo>
                    <a:pt x="1457" y="96"/>
                  </a:lnTo>
                  <a:lnTo>
                    <a:pt x="1463" y="84"/>
                  </a:lnTo>
                  <a:lnTo>
                    <a:pt x="1470" y="74"/>
                  </a:lnTo>
                  <a:lnTo>
                    <a:pt x="1477" y="65"/>
                  </a:lnTo>
                  <a:lnTo>
                    <a:pt x="1482" y="62"/>
                  </a:lnTo>
                  <a:lnTo>
                    <a:pt x="1486" y="59"/>
                  </a:lnTo>
                  <a:lnTo>
                    <a:pt x="1491" y="55"/>
                  </a:lnTo>
                  <a:lnTo>
                    <a:pt x="1496" y="52"/>
                  </a:lnTo>
                  <a:lnTo>
                    <a:pt x="1501" y="51"/>
                  </a:lnTo>
                  <a:lnTo>
                    <a:pt x="1508" y="49"/>
                  </a:lnTo>
                  <a:lnTo>
                    <a:pt x="1515" y="48"/>
                  </a:lnTo>
                  <a:lnTo>
                    <a:pt x="1521" y="48"/>
                  </a:lnTo>
                  <a:lnTo>
                    <a:pt x="1532" y="49"/>
                  </a:lnTo>
                  <a:lnTo>
                    <a:pt x="1544" y="51"/>
                  </a:lnTo>
                  <a:lnTo>
                    <a:pt x="1557" y="54"/>
                  </a:lnTo>
                  <a:lnTo>
                    <a:pt x="1573" y="59"/>
                  </a:lnTo>
                  <a:lnTo>
                    <a:pt x="1584" y="64"/>
                  </a:lnTo>
                  <a:lnTo>
                    <a:pt x="1594" y="68"/>
                  </a:lnTo>
                  <a:lnTo>
                    <a:pt x="1603" y="73"/>
                  </a:lnTo>
                  <a:lnTo>
                    <a:pt x="1612" y="79"/>
                  </a:lnTo>
                  <a:lnTo>
                    <a:pt x="1619" y="85"/>
                  </a:lnTo>
                  <a:lnTo>
                    <a:pt x="1625" y="91"/>
                  </a:lnTo>
                  <a:lnTo>
                    <a:pt x="1629" y="97"/>
                  </a:lnTo>
                  <a:lnTo>
                    <a:pt x="1633" y="104"/>
                  </a:lnTo>
                  <a:lnTo>
                    <a:pt x="1635" y="110"/>
                  </a:lnTo>
                  <a:lnTo>
                    <a:pt x="1636" y="116"/>
                  </a:lnTo>
                  <a:lnTo>
                    <a:pt x="1636" y="121"/>
                  </a:lnTo>
                  <a:lnTo>
                    <a:pt x="1636" y="127"/>
                  </a:lnTo>
                  <a:lnTo>
                    <a:pt x="1636" y="133"/>
                  </a:lnTo>
                  <a:lnTo>
                    <a:pt x="1634" y="139"/>
                  </a:lnTo>
                  <a:lnTo>
                    <a:pt x="1632" y="145"/>
                  </a:lnTo>
                  <a:lnTo>
                    <a:pt x="1630" y="151"/>
                  </a:lnTo>
                  <a:lnTo>
                    <a:pt x="1614" y="187"/>
                  </a:lnTo>
                  <a:lnTo>
                    <a:pt x="1599" y="222"/>
                  </a:lnTo>
                  <a:lnTo>
                    <a:pt x="1588" y="254"/>
                  </a:lnTo>
                  <a:lnTo>
                    <a:pt x="1579" y="286"/>
                  </a:lnTo>
                  <a:lnTo>
                    <a:pt x="1571" y="317"/>
                  </a:lnTo>
                  <a:lnTo>
                    <a:pt x="1565" y="346"/>
                  </a:lnTo>
                  <a:lnTo>
                    <a:pt x="1562" y="376"/>
                  </a:lnTo>
                  <a:lnTo>
                    <a:pt x="1560" y="406"/>
                  </a:lnTo>
                  <a:lnTo>
                    <a:pt x="1560" y="414"/>
                  </a:lnTo>
                  <a:lnTo>
                    <a:pt x="1561" y="422"/>
                  </a:lnTo>
                  <a:lnTo>
                    <a:pt x="1562" y="426"/>
                  </a:lnTo>
                  <a:lnTo>
                    <a:pt x="1563" y="430"/>
                  </a:lnTo>
                  <a:lnTo>
                    <a:pt x="1565" y="433"/>
                  </a:lnTo>
                  <a:lnTo>
                    <a:pt x="1568" y="436"/>
                  </a:lnTo>
                  <a:lnTo>
                    <a:pt x="1572" y="439"/>
                  </a:lnTo>
                  <a:lnTo>
                    <a:pt x="1576" y="441"/>
                  </a:lnTo>
                  <a:lnTo>
                    <a:pt x="1581" y="442"/>
                  </a:lnTo>
                  <a:lnTo>
                    <a:pt x="1587" y="441"/>
                  </a:lnTo>
                  <a:lnTo>
                    <a:pt x="1593" y="439"/>
                  </a:lnTo>
                  <a:lnTo>
                    <a:pt x="1600" y="435"/>
                  </a:lnTo>
                  <a:lnTo>
                    <a:pt x="1607" y="430"/>
                  </a:lnTo>
                  <a:lnTo>
                    <a:pt x="1616" y="424"/>
                  </a:lnTo>
                  <a:lnTo>
                    <a:pt x="1626" y="414"/>
                  </a:lnTo>
                  <a:lnTo>
                    <a:pt x="1639" y="401"/>
                  </a:lnTo>
                  <a:lnTo>
                    <a:pt x="1653" y="386"/>
                  </a:lnTo>
                  <a:lnTo>
                    <a:pt x="1670" y="369"/>
                  </a:lnTo>
                  <a:lnTo>
                    <a:pt x="1690" y="348"/>
                  </a:lnTo>
                  <a:lnTo>
                    <a:pt x="1710" y="327"/>
                  </a:lnTo>
                  <a:lnTo>
                    <a:pt x="1733" y="306"/>
                  </a:lnTo>
                  <a:lnTo>
                    <a:pt x="1755" y="283"/>
                  </a:lnTo>
                  <a:lnTo>
                    <a:pt x="1778" y="262"/>
                  </a:lnTo>
                  <a:lnTo>
                    <a:pt x="1801" y="242"/>
                  </a:lnTo>
                  <a:lnTo>
                    <a:pt x="1824" y="224"/>
                  </a:lnTo>
                  <a:lnTo>
                    <a:pt x="1845" y="208"/>
                  </a:lnTo>
                  <a:lnTo>
                    <a:pt x="1850" y="204"/>
                  </a:lnTo>
                  <a:lnTo>
                    <a:pt x="1865" y="195"/>
                  </a:lnTo>
                  <a:lnTo>
                    <a:pt x="1880" y="187"/>
                  </a:lnTo>
                  <a:lnTo>
                    <a:pt x="1888" y="183"/>
                  </a:lnTo>
                  <a:lnTo>
                    <a:pt x="1897" y="181"/>
                  </a:lnTo>
                  <a:lnTo>
                    <a:pt x="1906" y="179"/>
                  </a:lnTo>
                  <a:lnTo>
                    <a:pt x="1917" y="178"/>
                  </a:lnTo>
                  <a:lnTo>
                    <a:pt x="1927" y="179"/>
                  </a:lnTo>
                  <a:lnTo>
                    <a:pt x="1937" y="181"/>
                  </a:lnTo>
                  <a:lnTo>
                    <a:pt x="1948" y="183"/>
                  </a:lnTo>
                  <a:lnTo>
                    <a:pt x="1959" y="187"/>
                  </a:lnTo>
                  <a:lnTo>
                    <a:pt x="1988" y="199"/>
                  </a:lnTo>
                  <a:lnTo>
                    <a:pt x="2011" y="212"/>
                  </a:lnTo>
                  <a:lnTo>
                    <a:pt x="2022" y="218"/>
                  </a:lnTo>
                  <a:lnTo>
                    <a:pt x="2030" y="224"/>
                  </a:lnTo>
                  <a:lnTo>
                    <a:pt x="2039" y="230"/>
                  </a:lnTo>
                  <a:lnTo>
                    <a:pt x="2046" y="236"/>
                  </a:lnTo>
                  <a:lnTo>
                    <a:pt x="2052" y="242"/>
                  </a:lnTo>
                  <a:lnTo>
                    <a:pt x="2058" y="249"/>
                  </a:lnTo>
                  <a:lnTo>
                    <a:pt x="2063" y="256"/>
                  </a:lnTo>
                  <a:lnTo>
                    <a:pt x="2069" y="263"/>
                  </a:lnTo>
                  <a:lnTo>
                    <a:pt x="2077" y="278"/>
                  </a:lnTo>
                  <a:lnTo>
                    <a:pt x="2084" y="294"/>
                  </a:lnTo>
                  <a:lnTo>
                    <a:pt x="2094" y="320"/>
                  </a:lnTo>
                  <a:lnTo>
                    <a:pt x="2104" y="343"/>
                  </a:lnTo>
                  <a:lnTo>
                    <a:pt x="2115" y="366"/>
                  </a:lnTo>
                  <a:lnTo>
                    <a:pt x="2126" y="387"/>
                  </a:lnTo>
                  <a:lnTo>
                    <a:pt x="2136" y="408"/>
                  </a:lnTo>
                  <a:lnTo>
                    <a:pt x="2147" y="427"/>
                  </a:lnTo>
                  <a:lnTo>
                    <a:pt x="2158" y="444"/>
                  </a:lnTo>
                  <a:lnTo>
                    <a:pt x="2169" y="462"/>
                  </a:lnTo>
                  <a:lnTo>
                    <a:pt x="2181" y="478"/>
                  </a:lnTo>
                  <a:lnTo>
                    <a:pt x="2192" y="492"/>
                  </a:lnTo>
                  <a:lnTo>
                    <a:pt x="2204" y="507"/>
                  </a:lnTo>
                  <a:lnTo>
                    <a:pt x="2216" y="519"/>
                  </a:lnTo>
                  <a:lnTo>
                    <a:pt x="2229" y="531"/>
                  </a:lnTo>
                  <a:lnTo>
                    <a:pt x="2241" y="541"/>
                  </a:lnTo>
                  <a:lnTo>
                    <a:pt x="2253" y="552"/>
                  </a:lnTo>
                  <a:lnTo>
                    <a:pt x="2266" y="560"/>
                  </a:lnTo>
                  <a:lnTo>
                    <a:pt x="2273" y="564"/>
                  </a:lnTo>
                  <a:lnTo>
                    <a:pt x="2278" y="568"/>
                  </a:lnTo>
                  <a:lnTo>
                    <a:pt x="2282" y="572"/>
                  </a:lnTo>
                  <a:lnTo>
                    <a:pt x="2285" y="576"/>
                  </a:lnTo>
                  <a:lnTo>
                    <a:pt x="2287" y="580"/>
                  </a:lnTo>
                  <a:lnTo>
                    <a:pt x="2289" y="584"/>
                  </a:lnTo>
                  <a:lnTo>
                    <a:pt x="2289" y="588"/>
                  </a:lnTo>
                  <a:lnTo>
                    <a:pt x="2289" y="592"/>
                  </a:lnTo>
                  <a:lnTo>
                    <a:pt x="2286" y="597"/>
                  </a:lnTo>
                  <a:lnTo>
                    <a:pt x="2282" y="602"/>
                  </a:lnTo>
                  <a:lnTo>
                    <a:pt x="2276" y="606"/>
                  </a:lnTo>
                  <a:lnTo>
                    <a:pt x="2267" y="609"/>
                  </a:lnTo>
                  <a:lnTo>
                    <a:pt x="2259" y="612"/>
                  </a:lnTo>
                  <a:lnTo>
                    <a:pt x="2249" y="613"/>
                  </a:lnTo>
                  <a:lnTo>
                    <a:pt x="2238" y="614"/>
                  </a:lnTo>
                  <a:lnTo>
                    <a:pt x="2226" y="614"/>
                  </a:lnTo>
                  <a:lnTo>
                    <a:pt x="2205" y="611"/>
                  </a:lnTo>
                  <a:lnTo>
                    <a:pt x="2186" y="607"/>
                  </a:lnTo>
                  <a:lnTo>
                    <a:pt x="2165" y="601"/>
                  </a:lnTo>
                  <a:lnTo>
                    <a:pt x="2145" y="592"/>
                  </a:lnTo>
                  <a:lnTo>
                    <a:pt x="2126" y="583"/>
                  </a:lnTo>
                  <a:lnTo>
                    <a:pt x="2106" y="571"/>
                  </a:lnTo>
                  <a:lnTo>
                    <a:pt x="2086" y="558"/>
                  </a:lnTo>
                  <a:lnTo>
                    <a:pt x="2066" y="543"/>
                  </a:lnTo>
                  <a:lnTo>
                    <a:pt x="2047" y="526"/>
                  </a:lnTo>
                  <a:lnTo>
                    <a:pt x="2029" y="508"/>
                  </a:lnTo>
                  <a:lnTo>
                    <a:pt x="2009" y="487"/>
                  </a:lnTo>
                  <a:lnTo>
                    <a:pt x="1991" y="465"/>
                  </a:lnTo>
                  <a:lnTo>
                    <a:pt x="1973" y="441"/>
                  </a:lnTo>
                  <a:lnTo>
                    <a:pt x="1954" y="416"/>
                  </a:lnTo>
                  <a:lnTo>
                    <a:pt x="1937" y="388"/>
                  </a:lnTo>
                  <a:lnTo>
                    <a:pt x="1920" y="360"/>
                  </a:lnTo>
                  <a:lnTo>
                    <a:pt x="1913" y="351"/>
                  </a:lnTo>
                  <a:lnTo>
                    <a:pt x="1906" y="344"/>
                  </a:lnTo>
                  <a:lnTo>
                    <a:pt x="1899" y="339"/>
                  </a:lnTo>
                  <a:lnTo>
                    <a:pt x="1892" y="336"/>
                  </a:lnTo>
                  <a:lnTo>
                    <a:pt x="1884" y="335"/>
                  </a:lnTo>
                  <a:lnTo>
                    <a:pt x="1875" y="335"/>
                  </a:lnTo>
                  <a:lnTo>
                    <a:pt x="1867" y="338"/>
                  </a:lnTo>
                  <a:lnTo>
                    <a:pt x="1857" y="343"/>
                  </a:lnTo>
                  <a:lnTo>
                    <a:pt x="1838" y="358"/>
                  </a:lnTo>
                  <a:lnTo>
                    <a:pt x="1821" y="372"/>
                  </a:lnTo>
                  <a:lnTo>
                    <a:pt x="1804" y="387"/>
                  </a:lnTo>
                  <a:lnTo>
                    <a:pt x="1789" y="402"/>
                  </a:lnTo>
                  <a:lnTo>
                    <a:pt x="1759" y="434"/>
                  </a:lnTo>
                  <a:lnTo>
                    <a:pt x="1730" y="468"/>
                  </a:lnTo>
                  <a:lnTo>
                    <a:pt x="1712" y="488"/>
                  </a:lnTo>
                  <a:lnTo>
                    <a:pt x="1692" y="511"/>
                  </a:lnTo>
                  <a:lnTo>
                    <a:pt x="1671" y="535"/>
                  </a:lnTo>
                  <a:lnTo>
                    <a:pt x="1647" y="560"/>
                  </a:lnTo>
                  <a:lnTo>
                    <a:pt x="1638" y="568"/>
                  </a:lnTo>
                  <a:lnTo>
                    <a:pt x="1629" y="574"/>
                  </a:lnTo>
                  <a:lnTo>
                    <a:pt x="1620" y="580"/>
                  </a:lnTo>
                  <a:lnTo>
                    <a:pt x="1611" y="585"/>
                  </a:lnTo>
                  <a:lnTo>
                    <a:pt x="1600" y="588"/>
                  </a:lnTo>
                  <a:lnTo>
                    <a:pt x="1590" y="591"/>
                  </a:lnTo>
                  <a:lnTo>
                    <a:pt x="1580" y="592"/>
                  </a:lnTo>
                  <a:lnTo>
                    <a:pt x="1569" y="593"/>
                  </a:lnTo>
                  <a:lnTo>
                    <a:pt x="1557" y="592"/>
                  </a:lnTo>
                  <a:lnTo>
                    <a:pt x="1545" y="590"/>
                  </a:lnTo>
                  <a:lnTo>
                    <a:pt x="1534" y="588"/>
                  </a:lnTo>
                  <a:lnTo>
                    <a:pt x="1522" y="584"/>
                  </a:lnTo>
                  <a:lnTo>
                    <a:pt x="1509" y="579"/>
                  </a:lnTo>
                  <a:lnTo>
                    <a:pt x="1495" y="573"/>
                  </a:lnTo>
                  <a:lnTo>
                    <a:pt x="1482" y="566"/>
                  </a:lnTo>
                  <a:lnTo>
                    <a:pt x="1469" y="558"/>
                  </a:lnTo>
                  <a:lnTo>
                    <a:pt x="1452" y="546"/>
                  </a:lnTo>
                  <a:lnTo>
                    <a:pt x="1438" y="535"/>
                  </a:lnTo>
                  <a:lnTo>
                    <a:pt x="1425" y="523"/>
                  </a:lnTo>
                  <a:lnTo>
                    <a:pt x="1414" y="510"/>
                  </a:lnTo>
                  <a:lnTo>
                    <a:pt x="1404" y="495"/>
                  </a:lnTo>
                  <a:lnTo>
                    <a:pt x="1397" y="480"/>
                  </a:lnTo>
                  <a:lnTo>
                    <a:pt x="1391" y="464"/>
                  </a:lnTo>
                  <a:lnTo>
                    <a:pt x="1387" y="446"/>
                  </a:lnTo>
                  <a:lnTo>
                    <a:pt x="1385" y="437"/>
                  </a:lnTo>
                  <a:lnTo>
                    <a:pt x="1378" y="443"/>
                  </a:lnTo>
                  <a:lnTo>
                    <a:pt x="1351" y="466"/>
                  </a:lnTo>
                  <a:lnTo>
                    <a:pt x="1319" y="491"/>
                  </a:lnTo>
                  <a:lnTo>
                    <a:pt x="1299" y="506"/>
                  </a:lnTo>
                  <a:lnTo>
                    <a:pt x="1279" y="520"/>
                  </a:lnTo>
                  <a:lnTo>
                    <a:pt x="1257" y="534"/>
                  </a:lnTo>
                  <a:lnTo>
                    <a:pt x="1233" y="547"/>
                  </a:lnTo>
                  <a:lnTo>
                    <a:pt x="1209" y="561"/>
                  </a:lnTo>
                  <a:lnTo>
                    <a:pt x="1183" y="573"/>
                  </a:lnTo>
                  <a:lnTo>
                    <a:pt x="1157" y="584"/>
                  </a:lnTo>
                  <a:lnTo>
                    <a:pt x="1130" y="594"/>
                  </a:lnTo>
                  <a:lnTo>
                    <a:pt x="1103" y="603"/>
                  </a:lnTo>
                  <a:lnTo>
                    <a:pt x="1074" y="609"/>
                  </a:lnTo>
                  <a:lnTo>
                    <a:pt x="1060" y="611"/>
                  </a:lnTo>
                  <a:lnTo>
                    <a:pt x="1045" y="613"/>
                  </a:lnTo>
                  <a:lnTo>
                    <a:pt x="1031" y="613"/>
                  </a:lnTo>
                  <a:lnTo>
                    <a:pt x="1017" y="614"/>
                  </a:lnTo>
                  <a:lnTo>
                    <a:pt x="993" y="613"/>
                  </a:lnTo>
                  <a:lnTo>
                    <a:pt x="970" y="610"/>
                  </a:lnTo>
                  <a:lnTo>
                    <a:pt x="948" y="606"/>
                  </a:lnTo>
                  <a:lnTo>
                    <a:pt x="925" y="601"/>
                  </a:lnTo>
                  <a:lnTo>
                    <a:pt x="904" y="593"/>
                  </a:lnTo>
                  <a:lnTo>
                    <a:pt x="882" y="585"/>
                  </a:lnTo>
                  <a:lnTo>
                    <a:pt x="862" y="576"/>
                  </a:lnTo>
                  <a:lnTo>
                    <a:pt x="842" y="566"/>
                  </a:lnTo>
                  <a:lnTo>
                    <a:pt x="823" y="555"/>
                  </a:lnTo>
                  <a:lnTo>
                    <a:pt x="806" y="542"/>
                  </a:lnTo>
                  <a:lnTo>
                    <a:pt x="788" y="530"/>
                  </a:lnTo>
                  <a:lnTo>
                    <a:pt x="773" y="517"/>
                  </a:lnTo>
                  <a:lnTo>
                    <a:pt x="759" y="503"/>
                  </a:lnTo>
                  <a:lnTo>
                    <a:pt x="746" y="489"/>
                  </a:lnTo>
                  <a:lnTo>
                    <a:pt x="733" y="475"/>
                  </a:lnTo>
                  <a:lnTo>
                    <a:pt x="723" y="461"/>
                  </a:lnTo>
                  <a:lnTo>
                    <a:pt x="720" y="457"/>
                  </a:lnTo>
                  <a:lnTo>
                    <a:pt x="716" y="459"/>
                  </a:lnTo>
                  <a:lnTo>
                    <a:pt x="673" y="477"/>
                  </a:lnTo>
                  <a:lnTo>
                    <a:pt x="632" y="496"/>
                  </a:lnTo>
                  <a:lnTo>
                    <a:pt x="593" y="516"/>
                  </a:lnTo>
                  <a:lnTo>
                    <a:pt x="555" y="535"/>
                  </a:lnTo>
                  <a:lnTo>
                    <a:pt x="517" y="556"/>
                  </a:lnTo>
                  <a:lnTo>
                    <a:pt x="481" y="575"/>
                  </a:lnTo>
                  <a:lnTo>
                    <a:pt x="448" y="594"/>
                  </a:lnTo>
                  <a:lnTo>
                    <a:pt x="414" y="615"/>
                  </a:lnTo>
                  <a:lnTo>
                    <a:pt x="412" y="616"/>
                  </a:lnTo>
                  <a:lnTo>
                    <a:pt x="412" y="619"/>
                  </a:lnTo>
                  <a:lnTo>
                    <a:pt x="408" y="683"/>
                  </a:lnTo>
                  <a:lnTo>
                    <a:pt x="404" y="752"/>
                  </a:lnTo>
                  <a:lnTo>
                    <a:pt x="401" y="787"/>
                  </a:lnTo>
                  <a:lnTo>
                    <a:pt x="397" y="824"/>
                  </a:lnTo>
                  <a:lnTo>
                    <a:pt x="392" y="862"/>
                  </a:lnTo>
                  <a:lnTo>
                    <a:pt x="387" y="900"/>
                  </a:lnTo>
                  <a:lnTo>
                    <a:pt x="381" y="937"/>
                  </a:lnTo>
                  <a:lnTo>
                    <a:pt x="374" y="975"/>
                  </a:lnTo>
                  <a:lnTo>
                    <a:pt x="367" y="1013"/>
                  </a:lnTo>
                  <a:lnTo>
                    <a:pt x="359" y="1051"/>
                  </a:lnTo>
                  <a:lnTo>
                    <a:pt x="350" y="1088"/>
                  </a:lnTo>
                  <a:lnTo>
                    <a:pt x="340" y="1125"/>
                  </a:lnTo>
                  <a:lnTo>
                    <a:pt x="328" y="1161"/>
                  </a:lnTo>
                  <a:lnTo>
                    <a:pt x="316" y="1196"/>
                  </a:lnTo>
                  <a:lnTo>
                    <a:pt x="304" y="1227"/>
                  </a:lnTo>
                  <a:lnTo>
                    <a:pt x="291" y="1257"/>
                  </a:lnTo>
                  <a:lnTo>
                    <a:pt x="276" y="1285"/>
                  </a:lnTo>
                  <a:lnTo>
                    <a:pt x="262" y="1311"/>
                  </a:lnTo>
                  <a:lnTo>
                    <a:pt x="247" y="1334"/>
                  </a:lnTo>
                  <a:lnTo>
                    <a:pt x="231" y="1357"/>
                  </a:lnTo>
                  <a:lnTo>
                    <a:pt x="215" y="1376"/>
                  </a:lnTo>
                  <a:lnTo>
                    <a:pt x="199" y="1394"/>
                  </a:lnTo>
                  <a:lnTo>
                    <a:pt x="180" y="1409"/>
                  </a:lnTo>
                  <a:lnTo>
                    <a:pt x="163" y="1423"/>
                  </a:lnTo>
                  <a:lnTo>
                    <a:pt x="153" y="1429"/>
                  </a:lnTo>
                  <a:lnTo>
                    <a:pt x="144" y="1434"/>
                  </a:lnTo>
                  <a:lnTo>
                    <a:pt x="135" y="1439"/>
                  </a:lnTo>
                  <a:lnTo>
                    <a:pt x="124" y="1444"/>
                  </a:lnTo>
                  <a:lnTo>
                    <a:pt x="114" y="1448"/>
                  </a:lnTo>
                  <a:lnTo>
                    <a:pt x="105" y="1451"/>
                  </a:lnTo>
                  <a:lnTo>
                    <a:pt x="95" y="1454"/>
                  </a:lnTo>
                  <a:lnTo>
                    <a:pt x="85" y="1456"/>
                  </a:lnTo>
                  <a:lnTo>
                    <a:pt x="73" y="1458"/>
                  </a:lnTo>
                  <a:lnTo>
                    <a:pt x="63" y="1459"/>
                  </a:lnTo>
                  <a:lnTo>
                    <a:pt x="52" y="1460"/>
                  </a:lnTo>
                  <a:lnTo>
                    <a:pt x="42" y="1460"/>
                  </a:lnTo>
                  <a:lnTo>
                    <a:pt x="0" y="1423"/>
                  </a:lnTo>
                  <a:lnTo>
                    <a:pt x="22" y="1384"/>
                  </a:lnTo>
                  <a:lnTo>
                    <a:pt x="34" y="1383"/>
                  </a:lnTo>
                  <a:lnTo>
                    <a:pt x="44" y="1381"/>
                  </a:lnTo>
                  <a:lnTo>
                    <a:pt x="55" y="1377"/>
                  </a:lnTo>
                  <a:lnTo>
                    <a:pt x="65" y="1372"/>
                  </a:lnTo>
                  <a:lnTo>
                    <a:pt x="75" y="1366"/>
                  </a:lnTo>
                  <a:lnTo>
                    <a:pt x="86" y="1358"/>
                  </a:lnTo>
                  <a:lnTo>
                    <a:pt x="95" y="1349"/>
                  </a:lnTo>
                  <a:lnTo>
                    <a:pt x="104" y="1337"/>
                  </a:lnTo>
                  <a:lnTo>
                    <a:pt x="113" y="1326"/>
                  </a:lnTo>
                  <a:lnTo>
                    <a:pt x="122" y="1313"/>
                  </a:lnTo>
                  <a:lnTo>
                    <a:pt x="132" y="1298"/>
                  </a:lnTo>
                  <a:lnTo>
                    <a:pt x="140" y="1282"/>
                  </a:lnTo>
                  <a:lnTo>
                    <a:pt x="148" y="1265"/>
                  </a:lnTo>
                  <a:lnTo>
                    <a:pt x="156" y="1248"/>
                  </a:lnTo>
                  <a:lnTo>
                    <a:pt x="163" y="1228"/>
                  </a:lnTo>
                  <a:lnTo>
                    <a:pt x="171" y="1208"/>
                  </a:lnTo>
                  <a:lnTo>
                    <a:pt x="177" y="1186"/>
                  </a:lnTo>
                  <a:lnTo>
                    <a:pt x="185" y="1164"/>
                  </a:lnTo>
                  <a:lnTo>
                    <a:pt x="191" y="1140"/>
                  </a:lnTo>
                  <a:lnTo>
                    <a:pt x="197" y="1115"/>
                  </a:lnTo>
                  <a:lnTo>
                    <a:pt x="203" y="1089"/>
                  </a:lnTo>
                  <a:lnTo>
                    <a:pt x="208" y="1063"/>
                  </a:lnTo>
                  <a:lnTo>
                    <a:pt x="213" y="1035"/>
                  </a:lnTo>
                  <a:lnTo>
                    <a:pt x="217" y="1008"/>
                  </a:lnTo>
                  <a:lnTo>
                    <a:pt x="225" y="949"/>
                  </a:lnTo>
                  <a:lnTo>
                    <a:pt x="231" y="885"/>
                  </a:lnTo>
                  <a:lnTo>
                    <a:pt x="237" y="820"/>
                  </a:lnTo>
                  <a:lnTo>
                    <a:pt x="239" y="752"/>
                  </a:lnTo>
                  <a:lnTo>
                    <a:pt x="240" y="738"/>
                  </a:lnTo>
                  <a:lnTo>
                    <a:pt x="240" y="620"/>
                  </a:lnTo>
                  <a:lnTo>
                    <a:pt x="240" y="617"/>
                  </a:lnTo>
                  <a:lnTo>
                    <a:pt x="239" y="585"/>
                  </a:lnTo>
                  <a:lnTo>
                    <a:pt x="238" y="553"/>
                  </a:lnTo>
                  <a:lnTo>
                    <a:pt x="236" y="519"/>
                  </a:lnTo>
                  <a:lnTo>
                    <a:pt x="235" y="485"/>
                  </a:lnTo>
                  <a:lnTo>
                    <a:pt x="234" y="470"/>
                  </a:lnTo>
                  <a:lnTo>
                    <a:pt x="224" y="481"/>
                  </a:lnTo>
                  <a:lnTo>
                    <a:pt x="210" y="496"/>
                  </a:lnTo>
                  <a:lnTo>
                    <a:pt x="195" y="511"/>
                  </a:lnTo>
                  <a:lnTo>
                    <a:pt x="176" y="525"/>
                  </a:lnTo>
                  <a:lnTo>
                    <a:pt x="157" y="538"/>
                  </a:lnTo>
                  <a:lnTo>
                    <a:pt x="147" y="544"/>
                  </a:lnTo>
                  <a:lnTo>
                    <a:pt x="136" y="549"/>
                  </a:lnTo>
                  <a:lnTo>
                    <a:pt x="125" y="555"/>
                  </a:lnTo>
                  <a:lnTo>
                    <a:pt x="114" y="559"/>
                  </a:lnTo>
                  <a:lnTo>
                    <a:pt x="103" y="562"/>
                  </a:lnTo>
                  <a:lnTo>
                    <a:pt x="92" y="565"/>
                  </a:lnTo>
                  <a:lnTo>
                    <a:pt x="80" y="567"/>
                  </a:lnTo>
                  <a:lnTo>
                    <a:pt x="68" y="568"/>
                  </a:lnTo>
                  <a:lnTo>
                    <a:pt x="27" y="514"/>
                  </a:lnTo>
                  <a:lnTo>
                    <a:pt x="86" y="449"/>
                  </a:lnTo>
                  <a:lnTo>
                    <a:pt x="99" y="448"/>
                  </a:lnTo>
                  <a:lnTo>
                    <a:pt x="113" y="445"/>
                  </a:lnTo>
                  <a:lnTo>
                    <a:pt x="128" y="440"/>
                  </a:lnTo>
                  <a:lnTo>
                    <a:pt x="143" y="433"/>
                  </a:lnTo>
                  <a:lnTo>
                    <a:pt x="158" y="425"/>
                  </a:lnTo>
                  <a:lnTo>
                    <a:pt x="172" y="415"/>
                  </a:lnTo>
                  <a:lnTo>
                    <a:pt x="188" y="402"/>
                  </a:lnTo>
                  <a:lnTo>
                    <a:pt x="202" y="390"/>
                  </a:lnTo>
                  <a:lnTo>
                    <a:pt x="216" y="377"/>
                  </a:lnTo>
                  <a:lnTo>
                    <a:pt x="229" y="363"/>
                  </a:lnTo>
                  <a:lnTo>
                    <a:pt x="242" y="347"/>
                  </a:lnTo>
                  <a:lnTo>
                    <a:pt x="254" y="332"/>
                  </a:lnTo>
                  <a:lnTo>
                    <a:pt x="265" y="316"/>
                  </a:lnTo>
                  <a:lnTo>
                    <a:pt x="274" y="300"/>
                  </a:lnTo>
                  <a:lnTo>
                    <a:pt x="284" y="285"/>
                  </a:lnTo>
                  <a:lnTo>
                    <a:pt x="291" y="269"/>
                  </a:lnTo>
                  <a:lnTo>
                    <a:pt x="294" y="260"/>
                  </a:lnTo>
                  <a:lnTo>
                    <a:pt x="296" y="249"/>
                  </a:lnTo>
                  <a:lnTo>
                    <a:pt x="297" y="240"/>
                  </a:lnTo>
                  <a:lnTo>
                    <a:pt x="297" y="230"/>
                  </a:lnTo>
                  <a:lnTo>
                    <a:pt x="296" y="221"/>
                  </a:lnTo>
                  <a:lnTo>
                    <a:pt x="293" y="212"/>
                  </a:lnTo>
                  <a:lnTo>
                    <a:pt x="290" y="202"/>
                  </a:lnTo>
                  <a:lnTo>
                    <a:pt x="285" y="194"/>
                  </a:lnTo>
                  <a:lnTo>
                    <a:pt x="281" y="189"/>
                  </a:lnTo>
                  <a:lnTo>
                    <a:pt x="277" y="185"/>
                  </a:lnTo>
                  <a:lnTo>
                    <a:pt x="272" y="181"/>
                  </a:lnTo>
                  <a:lnTo>
                    <a:pt x="267" y="178"/>
                  </a:lnTo>
                  <a:lnTo>
                    <a:pt x="263" y="175"/>
                  </a:lnTo>
                  <a:lnTo>
                    <a:pt x="257" y="174"/>
                  </a:lnTo>
                  <a:lnTo>
                    <a:pt x="252" y="172"/>
                  </a:lnTo>
                  <a:lnTo>
                    <a:pt x="247" y="172"/>
                  </a:lnTo>
                  <a:lnTo>
                    <a:pt x="193" y="124"/>
                  </a:lnTo>
                  <a:lnTo>
                    <a:pt x="237" y="72"/>
                  </a:lnTo>
                  <a:lnTo>
                    <a:pt x="250" y="73"/>
                  </a:lnTo>
                  <a:lnTo>
                    <a:pt x="261" y="74"/>
                  </a:lnTo>
                  <a:lnTo>
                    <a:pt x="272" y="77"/>
                  </a:lnTo>
                  <a:lnTo>
                    <a:pt x="282" y="80"/>
                  </a:lnTo>
                  <a:lnTo>
                    <a:pt x="292" y="84"/>
                  </a:lnTo>
                  <a:lnTo>
                    <a:pt x="301" y="89"/>
                  </a:lnTo>
                  <a:lnTo>
                    <a:pt x="308" y="94"/>
                  </a:lnTo>
                  <a:lnTo>
                    <a:pt x="315" y="99"/>
                  </a:lnTo>
                  <a:lnTo>
                    <a:pt x="326" y="109"/>
                  </a:lnTo>
                  <a:lnTo>
                    <a:pt x="335" y="118"/>
                  </a:lnTo>
                  <a:lnTo>
                    <a:pt x="340" y="124"/>
                  </a:lnTo>
                  <a:lnTo>
                    <a:pt x="342" y="127"/>
                  </a:lnTo>
                  <a:lnTo>
                    <a:pt x="345" y="132"/>
                  </a:lnTo>
                  <a:lnTo>
                    <a:pt x="350" y="128"/>
                  </a:lnTo>
                  <a:lnTo>
                    <a:pt x="361" y="120"/>
                  </a:lnTo>
                  <a:lnTo>
                    <a:pt x="372" y="114"/>
                  </a:lnTo>
                  <a:lnTo>
                    <a:pt x="386" y="110"/>
                  </a:lnTo>
                  <a:lnTo>
                    <a:pt x="398" y="108"/>
                  </a:lnTo>
                  <a:lnTo>
                    <a:pt x="412" y="106"/>
                  </a:lnTo>
                  <a:lnTo>
                    <a:pt x="425" y="109"/>
                  </a:lnTo>
                  <a:lnTo>
                    <a:pt x="440" y="112"/>
                  </a:lnTo>
                  <a:lnTo>
                    <a:pt x="454" y="118"/>
                  </a:lnTo>
                  <a:lnTo>
                    <a:pt x="464" y="123"/>
                  </a:lnTo>
                  <a:lnTo>
                    <a:pt x="473" y="127"/>
                  </a:lnTo>
                  <a:lnTo>
                    <a:pt x="481" y="132"/>
                  </a:lnTo>
                  <a:lnTo>
                    <a:pt x="489" y="137"/>
                  </a:lnTo>
                  <a:lnTo>
                    <a:pt x="494" y="141"/>
                  </a:lnTo>
                  <a:lnTo>
                    <a:pt x="498" y="146"/>
                  </a:lnTo>
                  <a:lnTo>
                    <a:pt x="502" y="151"/>
                  </a:lnTo>
                  <a:lnTo>
                    <a:pt x="504" y="157"/>
                  </a:lnTo>
                  <a:lnTo>
                    <a:pt x="505" y="162"/>
                  </a:lnTo>
                  <a:lnTo>
                    <a:pt x="506" y="168"/>
                  </a:lnTo>
                  <a:lnTo>
                    <a:pt x="506" y="174"/>
                  </a:lnTo>
                  <a:lnTo>
                    <a:pt x="505" y="181"/>
                  </a:lnTo>
                  <a:lnTo>
                    <a:pt x="504" y="188"/>
                  </a:lnTo>
                  <a:lnTo>
                    <a:pt x="501" y="196"/>
                  </a:lnTo>
                  <a:lnTo>
                    <a:pt x="498" y="206"/>
                  </a:lnTo>
                  <a:lnTo>
                    <a:pt x="494" y="215"/>
                  </a:lnTo>
                  <a:lnTo>
                    <a:pt x="485" y="233"/>
                  </a:lnTo>
                  <a:lnTo>
                    <a:pt x="476" y="258"/>
                  </a:lnTo>
                  <a:lnTo>
                    <a:pt x="466" y="287"/>
                  </a:lnTo>
                  <a:lnTo>
                    <a:pt x="456" y="322"/>
                  </a:lnTo>
                  <a:lnTo>
                    <a:pt x="445" y="362"/>
                  </a:lnTo>
                  <a:lnTo>
                    <a:pt x="435" y="406"/>
                  </a:lnTo>
                  <a:lnTo>
                    <a:pt x="430" y="429"/>
                  </a:lnTo>
                  <a:lnTo>
                    <a:pt x="426" y="454"/>
                  </a:lnTo>
                  <a:lnTo>
                    <a:pt x="422" y="478"/>
                  </a:lnTo>
                  <a:lnTo>
                    <a:pt x="419" y="504"/>
                  </a:lnTo>
                  <a:lnTo>
                    <a:pt x="418" y="515"/>
                  </a:lnTo>
                  <a:lnTo>
                    <a:pt x="427" y="510"/>
                  </a:lnTo>
                  <a:lnTo>
                    <a:pt x="464" y="490"/>
                  </a:lnTo>
                  <a:lnTo>
                    <a:pt x="501" y="472"/>
                  </a:lnTo>
                  <a:lnTo>
                    <a:pt x="536" y="455"/>
                  </a:lnTo>
                  <a:lnTo>
                    <a:pt x="571" y="438"/>
                  </a:lnTo>
                  <a:lnTo>
                    <a:pt x="604" y="423"/>
                  </a:lnTo>
                  <a:lnTo>
                    <a:pt x="635" y="410"/>
                  </a:lnTo>
                  <a:lnTo>
                    <a:pt x="664" y="396"/>
                  </a:lnTo>
                  <a:lnTo>
                    <a:pt x="690" y="385"/>
                  </a:lnTo>
                  <a:lnTo>
                    <a:pt x="694" y="383"/>
                  </a:lnTo>
                  <a:lnTo>
                    <a:pt x="694" y="380"/>
                  </a:lnTo>
                  <a:lnTo>
                    <a:pt x="695" y="358"/>
                  </a:lnTo>
                  <a:lnTo>
                    <a:pt x="697" y="335"/>
                  </a:lnTo>
                  <a:lnTo>
                    <a:pt x="701" y="315"/>
                  </a:lnTo>
                  <a:lnTo>
                    <a:pt x="706" y="294"/>
                  </a:lnTo>
                  <a:lnTo>
                    <a:pt x="712" y="274"/>
                  </a:lnTo>
                  <a:lnTo>
                    <a:pt x="720" y="256"/>
                  </a:lnTo>
                  <a:lnTo>
                    <a:pt x="728" y="236"/>
                  </a:lnTo>
                  <a:lnTo>
                    <a:pt x="737" y="219"/>
                  </a:lnTo>
                  <a:lnTo>
                    <a:pt x="749" y="201"/>
                  </a:lnTo>
                  <a:lnTo>
                    <a:pt x="760" y="185"/>
                  </a:lnTo>
                  <a:lnTo>
                    <a:pt x="772" y="169"/>
                  </a:lnTo>
                  <a:lnTo>
                    <a:pt x="784" y="153"/>
                  </a:lnTo>
                  <a:lnTo>
                    <a:pt x="798" y="139"/>
                  </a:lnTo>
                  <a:lnTo>
                    <a:pt x="812" y="126"/>
                  </a:lnTo>
                  <a:lnTo>
                    <a:pt x="826" y="113"/>
                  </a:lnTo>
                  <a:lnTo>
                    <a:pt x="840" y="99"/>
                  </a:lnTo>
                  <a:lnTo>
                    <a:pt x="855" y="88"/>
                  </a:lnTo>
                  <a:lnTo>
                    <a:pt x="870" y="77"/>
                  </a:lnTo>
                  <a:lnTo>
                    <a:pt x="884" y="67"/>
                  </a:lnTo>
                  <a:lnTo>
                    <a:pt x="900" y="58"/>
                  </a:lnTo>
                  <a:lnTo>
                    <a:pt x="928" y="40"/>
                  </a:lnTo>
                  <a:lnTo>
                    <a:pt x="957" y="26"/>
                  </a:lnTo>
                  <a:lnTo>
                    <a:pt x="982" y="15"/>
                  </a:lnTo>
                  <a:lnTo>
                    <a:pt x="1006" y="7"/>
                  </a:lnTo>
                  <a:lnTo>
                    <a:pt x="1017" y="4"/>
                  </a:lnTo>
                  <a:lnTo>
                    <a:pt x="1026" y="2"/>
                  </a:lnTo>
                  <a:lnTo>
                    <a:pt x="1035" y="1"/>
                  </a:lnTo>
                  <a:lnTo>
                    <a:pt x="1042" y="0"/>
                  </a:lnTo>
                  <a:lnTo>
                    <a:pt x="1091" y="53"/>
                  </a:lnTo>
                  <a:lnTo>
                    <a:pt x="10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6" name="Freeform 50"/>
            <p:cNvSpPr>
              <a:spLocks/>
            </p:cNvSpPr>
            <p:nvPr/>
          </p:nvSpPr>
          <p:spPr bwMode="auto">
            <a:xfrm>
              <a:off x="7147" y="571"/>
              <a:ext cx="17" cy="15"/>
            </a:xfrm>
            <a:custGeom>
              <a:avLst/>
              <a:gdLst>
                <a:gd name="T0" fmla="*/ 44 w 202"/>
                <a:gd name="T1" fmla="*/ 0 h 178"/>
                <a:gd name="T2" fmla="*/ 32 w 202"/>
                <a:gd name="T3" fmla="*/ 1 h 178"/>
                <a:gd name="T4" fmla="*/ 21 w 202"/>
                <a:gd name="T5" fmla="*/ 3 h 178"/>
                <a:gd name="T6" fmla="*/ 17 w 202"/>
                <a:gd name="T7" fmla="*/ 5 h 178"/>
                <a:gd name="T8" fmla="*/ 13 w 202"/>
                <a:gd name="T9" fmla="*/ 7 h 178"/>
                <a:gd name="T10" fmla="*/ 10 w 202"/>
                <a:gd name="T11" fmla="*/ 9 h 178"/>
                <a:gd name="T12" fmla="*/ 8 w 202"/>
                <a:gd name="T13" fmla="*/ 12 h 178"/>
                <a:gd name="T14" fmla="*/ 4 w 202"/>
                <a:gd name="T15" fmla="*/ 19 h 178"/>
                <a:gd name="T16" fmla="*/ 1 w 202"/>
                <a:gd name="T17" fmla="*/ 25 h 178"/>
                <a:gd name="T18" fmla="*/ 0 w 202"/>
                <a:gd name="T19" fmla="*/ 32 h 178"/>
                <a:gd name="T20" fmla="*/ 1 w 202"/>
                <a:gd name="T21" fmla="*/ 38 h 178"/>
                <a:gd name="T22" fmla="*/ 2 w 202"/>
                <a:gd name="T23" fmla="*/ 45 h 178"/>
                <a:gd name="T24" fmla="*/ 5 w 202"/>
                <a:gd name="T25" fmla="*/ 51 h 178"/>
                <a:gd name="T26" fmla="*/ 7 w 202"/>
                <a:gd name="T27" fmla="*/ 57 h 178"/>
                <a:gd name="T28" fmla="*/ 10 w 202"/>
                <a:gd name="T29" fmla="*/ 63 h 178"/>
                <a:gd name="T30" fmla="*/ 15 w 202"/>
                <a:gd name="T31" fmla="*/ 74 h 178"/>
                <a:gd name="T32" fmla="*/ 22 w 202"/>
                <a:gd name="T33" fmla="*/ 84 h 178"/>
                <a:gd name="T34" fmla="*/ 30 w 202"/>
                <a:gd name="T35" fmla="*/ 95 h 178"/>
                <a:gd name="T36" fmla="*/ 38 w 202"/>
                <a:gd name="T37" fmla="*/ 104 h 178"/>
                <a:gd name="T38" fmla="*/ 48 w 202"/>
                <a:gd name="T39" fmla="*/ 114 h 178"/>
                <a:gd name="T40" fmla="*/ 59 w 202"/>
                <a:gd name="T41" fmla="*/ 124 h 178"/>
                <a:gd name="T42" fmla="*/ 69 w 202"/>
                <a:gd name="T43" fmla="*/ 133 h 178"/>
                <a:gd name="T44" fmla="*/ 80 w 202"/>
                <a:gd name="T45" fmla="*/ 141 h 178"/>
                <a:gd name="T46" fmla="*/ 91 w 202"/>
                <a:gd name="T47" fmla="*/ 149 h 178"/>
                <a:gd name="T48" fmla="*/ 102 w 202"/>
                <a:gd name="T49" fmla="*/ 156 h 178"/>
                <a:gd name="T50" fmla="*/ 114 w 202"/>
                <a:gd name="T51" fmla="*/ 162 h 178"/>
                <a:gd name="T52" fmla="*/ 125 w 202"/>
                <a:gd name="T53" fmla="*/ 168 h 178"/>
                <a:gd name="T54" fmla="*/ 136 w 202"/>
                <a:gd name="T55" fmla="*/ 172 h 178"/>
                <a:gd name="T56" fmla="*/ 146 w 202"/>
                <a:gd name="T57" fmla="*/ 175 h 178"/>
                <a:gd name="T58" fmla="*/ 157 w 202"/>
                <a:gd name="T59" fmla="*/ 177 h 178"/>
                <a:gd name="T60" fmla="*/ 166 w 202"/>
                <a:gd name="T61" fmla="*/ 178 h 178"/>
                <a:gd name="T62" fmla="*/ 171 w 202"/>
                <a:gd name="T63" fmla="*/ 178 h 178"/>
                <a:gd name="T64" fmla="*/ 176 w 202"/>
                <a:gd name="T65" fmla="*/ 177 h 178"/>
                <a:gd name="T66" fmla="*/ 181 w 202"/>
                <a:gd name="T67" fmla="*/ 176 h 178"/>
                <a:gd name="T68" fmla="*/ 185 w 202"/>
                <a:gd name="T69" fmla="*/ 174 h 178"/>
                <a:gd name="T70" fmla="*/ 188 w 202"/>
                <a:gd name="T71" fmla="*/ 172 h 178"/>
                <a:gd name="T72" fmla="*/ 192 w 202"/>
                <a:gd name="T73" fmla="*/ 170 h 178"/>
                <a:gd name="T74" fmla="*/ 195 w 202"/>
                <a:gd name="T75" fmla="*/ 167 h 178"/>
                <a:gd name="T76" fmla="*/ 197 w 202"/>
                <a:gd name="T77" fmla="*/ 163 h 178"/>
                <a:gd name="T78" fmla="*/ 200 w 202"/>
                <a:gd name="T79" fmla="*/ 158 h 178"/>
                <a:gd name="T80" fmla="*/ 201 w 202"/>
                <a:gd name="T81" fmla="*/ 153 h 178"/>
                <a:gd name="T82" fmla="*/ 202 w 202"/>
                <a:gd name="T83" fmla="*/ 147 h 178"/>
                <a:gd name="T84" fmla="*/ 202 w 202"/>
                <a:gd name="T85" fmla="*/ 141 h 178"/>
                <a:gd name="T86" fmla="*/ 202 w 202"/>
                <a:gd name="T87" fmla="*/ 134 h 178"/>
                <a:gd name="T88" fmla="*/ 201 w 202"/>
                <a:gd name="T89" fmla="*/ 126 h 178"/>
                <a:gd name="T90" fmla="*/ 199 w 202"/>
                <a:gd name="T91" fmla="*/ 118 h 178"/>
                <a:gd name="T92" fmla="*/ 196 w 202"/>
                <a:gd name="T93" fmla="*/ 109 h 178"/>
                <a:gd name="T94" fmla="*/ 193 w 202"/>
                <a:gd name="T95" fmla="*/ 100 h 178"/>
                <a:gd name="T96" fmla="*/ 189 w 202"/>
                <a:gd name="T97" fmla="*/ 91 h 178"/>
                <a:gd name="T98" fmla="*/ 185 w 202"/>
                <a:gd name="T99" fmla="*/ 83 h 178"/>
                <a:gd name="T100" fmla="*/ 179 w 202"/>
                <a:gd name="T101" fmla="*/ 75 h 178"/>
                <a:gd name="T102" fmla="*/ 173 w 202"/>
                <a:gd name="T103" fmla="*/ 65 h 178"/>
                <a:gd name="T104" fmla="*/ 167 w 202"/>
                <a:gd name="T105" fmla="*/ 57 h 178"/>
                <a:gd name="T106" fmla="*/ 160 w 202"/>
                <a:gd name="T107" fmla="*/ 50 h 178"/>
                <a:gd name="T108" fmla="*/ 151 w 202"/>
                <a:gd name="T109" fmla="*/ 43 h 178"/>
                <a:gd name="T110" fmla="*/ 138 w 202"/>
                <a:gd name="T111" fmla="*/ 34 h 178"/>
                <a:gd name="T112" fmla="*/ 125 w 202"/>
                <a:gd name="T113" fmla="*/ 25 h 178"/>
                <a:gd name="T114" fmla="*/ 111 w 202"/>
                <a:gd name="T115" fmla="*/ 18 h 178"/>
                <a:gd name="T116" fmla="*/ 97 w 202"/>
                <a:gd name="T117" fmla="*/ 11 h 178"/>
                <a:gd name="T118" fmla="*/ 83 w 202"/>
                <a:gd name="T119" fmla="*/ 6 h 178"/>
                <a:gd name="T120" fmla="*/ 70 w 202"/>
                <a:gd name="T121" fmla="*/ 3 h 178"/>
                <a:gd name="T122" fmla="*/ 57 w 202"/>
                <a:gd name="T123" fmla="*/ 1 h 178"/>
                <a:gd name="T124" fmla="*/ 44 w 202"/>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78">
                  <a:moveTo>
                    <a:pt x="44" y="0"/>
                  </a:moveTo>
                  <a:lnTo>
                    <a:pt x="32" y="1"/>
                  </a:lnTo>
                  <a:lnTo>
                    <a:pt x="21" y="3"/>
                  </a:lnTo>
                  <a:lnTo>
                    <a:pt x="17" y="5"/>
                  </a:lnTo>
                  <a:lnTo>
                    <a:pt x="13" y="7"/>
                  </a:lnTo>
                  <a:lnTo>
                    <a:pt x="10" y="9"/>
                  </a:lnTo>
                  <a:lnTo>
                    <a:pt x="8" y="12"/>
                  </a:lnTo>
                  <a:lnTo>
                    <a:pt x="4" y="19"/>
                  </a:lnTo>
                  <a:lnTo>
                    <a:pt x="1" y="25"/>
                  </a:lnTo>
                  <a:lnTo>
                    <a:pt x="0" y="32"/>
                  </a:lnTo>
                  <a:lnTo>
                    <a:pt x="1" y="38"/>
                  </a:lnTo>
                  <a:lnTo>
                    <a:pt x="2" y="45"/>
                  </a:lnTo>
                  <a:lnTo>
                    <a:pt x="5" y="51"/>
                  </a:lnTo>
                  <a:lnTo>
                    <a:pt x="7" y="57"/>
                  </a:lnTo>
                  <a:lnTo>
                    <a:pt x="10" y="63"/>
                  </a:lnTo>
                  <a:lnTo>
                    <a:pt x="15" y="74"/>
                  </a:lnTo>
                  <a:lnTo>
                    <a:pt x="22" y="84"/>
                  </a:lnTo>
                  <a:lnTo>
                    <a:pt x="30" y="95"/>
                  </a:lnTo>
                  <a:lnTo>
                    <a:pt x="38" y="104"/>
                  </a:lnTo>
                  <a:lnTo>
                    <a:pt x="48" y="114"/>
                  </a:lnTo>
                  <a:lnTo>
                    <a:pt x="59" y="124"/>
                  </a:lnTo>
                  <a:lnTo>
                    <a:pt x="69" y="133"/>
                  </a:lnTo>
                  <a:lnTo>
                    <a:pt x="80" y="141"/>
                  </a:lnTo>
                  <a:lnTo>
                    <a:pt x="91" y="149"/>
                  </a:lnTo>
                  <a:lnTo>
                    <a:pt x="102" y="156"/>
                  </a:lnTo>
                  <a:lnTo>
                    <a:pt x="114" y="162"/>
                  </a:lnTo>
                  <a:lnTo>
                    <a:pt x="125" y="168"/>
                  </a:lnTo>
                  <a:lnTo>
                    <a:pt x="136" y="172"/>
                  </a:lnTo>
                  <a:lnTo>
                    <a:pt x="146" y="175"/>
                  </a:lnTo>
                  <a:lnTo>
                    <a:pt x="157" y="177"/>
                  </a:lnTo>
                  <a:lnTo>
                    <a:pt x="166" y="178"/>
                  </a:lnTo>
                  <a:lnTo>
                    <a:pt x="171" y="178"/>
                  </a:lnTo>
                  <a:lnTo>
                    <a:pt x="176" y="177"/>
                  </a:lnTo>
                  <a:lnTo>
                    <a:pt x="181" y="176"/>
                  </a:lnTo>
                  <a:lnTo>
                    <a:pt x="185" y="174"/>
                  </a:lnTo>
                  <a:lnTo>
                    <a:pt x="188" y="172"/>
                  </a:lnTo>
                  <a:lnTo>
                    <a:pt x="192" y="170"/>
                  </a:lnTo>
                  <a:lnTo>
                    <a:pt x="195" y="167"/>
                  </a:lnTo>
                  <a:lnTo>
                    <a:pt x="197" y="163"/>
                  </a:lnTo>
                  <a:lnTo>
                    <a:pt x="200" y="158"/>
                  </a:lnTo>
                  <a:lnTo>
                    <a:pt x="201" y="153"/>
                  </a:lnTo>
                  <a:lnTo>
                    <a:pt x="202" y="147"/>
                  </a:lnTo>
                  <a:lnTo>
                    <a:pt x="202" y="141"/>
                  </a:lnTo>
                  <a:lnTo>
                    <a:pt x="202" y="134"/>
                  </a:lnTo>
                  <a:lnTo>
                    <a:pt x="201" y="126"/>
                  </a:lnTo>
                  <a:lnTo>
                    <a:pt x="199" y="118"/>
                  </a:lnTo>
                  <a:lnTo>
                    <a:pt x="196" y="109"/>
                  </a:lnTo>
                  <a:lnTo>
                    <a:pt x="193" y="100"/>
                  </a:lnTo>
                  <a:lnTo>
                    <a:pt x="189" y="91"/>
                  </a:lnTo>
                  <a:lnTo>
                    <a:pt x="185" y="83"/>
                  </a:lnTo>
                  <a:lnTo>
                    <a:pt x="179" y="75"/>
                  </a:lnTo>
                  <a:lnTo>
                    <a:pt x="173" y="65"/>
                  </a:lnTo>
                  <a:lnTo>
                    <a:pt x="167" y="57"/>
                  </a:lnTo>
                  <a:lnTo>
                    <a:pt x="160" y="50"/>
                  </a:lnTo>
                  <a:lnTo>
                    <a:pt x="151" y="43"/>
                  </a:lnTo>
                  <a:lnTo>
                    <a:pt x="138" y="34"/>
                  </a:lnTo>
                  <a:lnTo>
                    <a:pt x="125" y="25"/>
                  </a:lnTo>
                  <a:lnTo>
                    <a:pt x="111" y="18"/>
                  </a:lnTo>
                  <a:lnTo>
                    <a:pt x="97" y="11"/>
                  </a:lnTo>
                  <a:lnTo>
                    <a:pt x="83" y="6"/>
                  </a:lnTo>
                  <a:lnTo>
                    <a:pt x="70" y="3"/>
                  </a:lnTo>
                  <a:lnTo>
                    <a:pt x="57" y="1"/>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7" name="Freeform 51"/>
            <p:cNvSpPr>
              <a:spLocks/>
            </p:cNvSpPr>
            <p:nvPr/>
          </p:nvSpPr>
          <p:spPr bwMode="auto">
            <a:xfrm>
              <a:off x="6747" y="571"/>
              <a:ext cx="17" cy="13"/>
            </a:xfrm>
            <a:custGeom>
              <a:avLst/>
              <a:gdLst>
                <a:gd name="T0" fmla="*/ 39 w 203"/>
                <a:gd name="T1" fmla="*/ 0 h 161"/>
                <a:gd name="T2" fmla="*/ 31 w 203"/>
                <a:gd name="T3" fmla="*/ 1 h 161"/>
                <a:gd name="T4" fmla="*/ 23 w 203"/>
                <a:gd name="T5" fmla="*/ 3 h 161"/>
                <a:gd name="T6" fmla="*/ 17 w 203"/>
                <a:gd name="T7" fmla="*/ 7 h 161"/>
                <a:gd name="T8" fmla="*/ 11 w 203"/>
                <a:gd name="T9" fmla="*/ 12 h 161"/>
                <a:gd name="T10" fmla="*/ 6 w 203"/>
                <a:gd name="T11" fmla="*/ 18 h 161"/>
                <a:gd name="T12" fmla="*/ 3 w 203"/>
                <a:gd name="T13" fmla="*/ 26 h 161"/>
                <a:gd name="T14" fmla="*/ 1 w 203"/>
                <a:gd name="T15" fmla="*/ 32 h 161"/>
                <a:gd name="T16" fmla="*/ 0 w 203"/>
                <a:gd name="T17" fmla="*/ 39 h 161"/>
                <a:gd name="T18" fmla="*/ 1 w 203"/>
                <a:gd name="T19" fmla="*/ 46 h 161"/>
                <a:gd name="T20" fmla="*/ 2 w 203"/>
                <a:gd name="T21" fmla="*/ 53 h 161"/>
                <a:gd name="T22" fmla="*/ 4 w 203"/>
                <a:gd name="T23" fmla="*/ 60 h 161"/>
                <a:gd name="T24" fmla="*/ 8 w 203"/>
                <a:gd name="T25" fmla="*/ 68 h 161"/>
                <a:gd name="T26" fmla="*/ 13 w 203"/>
                <a:gd name="T27" fmla="*/ 78 h 161"/>
                <a:gd name="T28" fmla="*/ 19 w 203"/>
                <a:gd name="T29" fmla="*/ 86 h 161"/>
                <a:gd name="T30" fmla="*/ 26 w 203"/>
                <a:gd name="T31" fmla="*/ 94 h 161"/>
                <a:gd name="T32" fmla="*/ 34 w 203"/>
                <a:gd name="T33" fmla="*/ 103 h 161"/>
                <a:gd name="T34" fmla="*/ 42 w 203"/>
                <a:gd name="T35" fmla="*/ 111 h 161"/>
                <a:gd name="T36" fmla="*/ 52 w 203"/>
                <a:gd name="T37" fmla="*/ 118 h 161"/>
                <a:gd name="T38" fmla="*/ 62 w 203"/>
                <a:gd name="T39" fmla="*/ 126 h 161"/>
                <a:gd name="T40" fmla="*/ 73 w 203"/>
                <a:gd name="T41" fmla="*/ 133 h 161"/>
                <a:gd name="T42" fmla="*/ 83 w 203"/>
                <a:gd name="T43" fmla="*/ 139 h 161"/>
                <a:gd name="T44" fmla="*/ 94 w 203"/>
                <a:gd name="T45" fmla="*/ 144 h 161"/>
                <a:gd name="T46" fmla="*/ 105 w 203"/>
                <a:gd name="T47" fmla="*/ 149 h 161"/>
                <a:gd name="T48" fmla="*/ 117 w 203"/>
                <a:gd name="T49" fmla="*/ 153 h 161"/>
                <a:gd name="T50" fmla="*/ 128 w 203"/>
                <a:gd name="T51" fmla="*/ 157 h 161"/>
                <a:gd name="T52" fmla="*/ 139 w 203"/>
                <a:gd name="T53" fmla="*/ 159 h 161"/>
                <a:gd name="T54" fmla="*/ 149 w 203"/>
                <a:gd name="T55" fmla="*/ 161 h 161"/>
                <a:gd name="T56" fmla="*/ 159 w 203"/>
                <a:gd name="T57" fmla="*/ 161 h 161"/>
                <a:gd name="T58" fmla="*/ 167 w 203"/>
                <a:gd name="T59" fmla="*/ 161 h 161"/>
                <a:gd name="T60" fmla="*/ 173 w 203"/>
                <a:gd name="T61" fmla="*/ 160 h 161"/>
                <a:gd name="T62" fmla="*/ 179 w 203"/>
                <a:gd name="T63" fmla="*/ 159 h 161"/>
                <a:gd name="T64" fmla="*/ 184 w 203"/>
                <a:gd name="T65" fmla="*/ 157 h 161"/>
                <a:gd name="T66" fmla="*/ 189 w 203"/>
                <a:gd name="T67" fmla="*/ 155 h 161"/>
                <a:gd name="T68" fmla="*/ 193 w 203"/>
                <a:gd name="T69" fmla="*/ 152 h 161"/>
                <a:gd name="T70" fmla="*/ 197 w 203"/>
                <a:gd name="T71" fmla="*/ 149 h 161"/>
                <a:gd name="T72" fmla="*/ 201 w 203"/>
                <a:gd name="T73" fmla="*/ 145 h 161"/>
                <a:gd name="T74" fmla="*/ 202 w 203"/>
                <a:gd name="T75" fmla="*/ 142 h 161"/>
                <a:gd name="T76" fmla="*/ 203 w 203"/>
                <a:gd name="T77" fmla="*/ 139 h 161"/>
                <a:gd name="T78" fmla="*/ 203 w 203"/>
                <a:gd name="T79" fmla="*/ 135 h 161"/>
                <a:gd name="T80" fmla="*/ 203 w 203"/>
                <a:gd name="T81" fmla="*/ 131 h 161"/>
                <a:gd name="T82" fmla="*/ 201 w 203"/>
                <a:gd name="T83" fmla="*/ 124 h 161"/>
                <a:gd name="T84" fmla="*/ 198 w 203"/>
                <a:gd name="T85" fmla="*/ 117 h 161"/>
                <a:gd name="T86" fmla="*/ 193 w 203"/>
                <a:gd name="T87" fmla="*/ 107 h 161"/>
                <a:gd name="T88" fmla="*/ 187 w 203"/>
                <a:gd name="T89" fmla="*/ 98 h 161"/>
                <a:gd name="T90" fmla="*/ 179 w 203"/>
                <a:gd name="T91" fmla="*/ 88 h 161"/>
                <a:gd name="T92" fmla="*/ 171 w 203"/>
                <a:gd name="T93" fmla="*/ 78 h 161"/>
                <a:gd name="T94" fmla="*/ 162 w 203"/>
                <a:gd name="T95" fmla="*/ 68 h 161"/>
                <a:gd name="T96" fmla="*/ 151 w 203"/>
                <a:gd name="T97" fmla="*/ 58 h 161"/>
                <a:gd name="T98" fmla="*/ 140 w 203"/>
                <a:gd name="T99" fmla="*/ 49 h 161"/>
                <a:gd name="T100" fmla="*/ 129 w 203"/>
                <a:gd name="T101" fmla="*/ 40 h 161"/>
                <a:gd name="T102" fmla="*/ 118 w 203"/>
                <a:gd name="T103" fmla="*/ 32 h 161"/>
                <a:gd name="T104" fmla="*/ 105 w 203"/>
                <a:gd name="T105" fmla="*/ 24 h 161"/>
                <a:gd name="T106" fmla="*/ 94 w 203"/>
                <a:gd name="T107" fmla="*/ 17 h 161"/>
                <a:gd name="T108" fmla="*/ 82 w 203"/>
                <a:gd name="T109" fmla="*/ 11 h 161"/>
                <a:gd name="T110" fmla="*/ 71 w 203"/>
                <a:gd name="T111" fmla="*/ 6 h 161"/>
                <a:gd name="T112" fmla="*/ 60 w 203"/>
                <a:gd name="T113" fmla="*/ 3 h 161"/>
                <a:gd name="T114" fmla="*/ 49 w 203"/>
                <a:gd name="T115" fmla="*/ 1 h 161"/>
                <a:gd name="T116" fmla="*/ 39 w 203"/>
                <a:gd name="T1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 h="161">
                  <a:moveTo>
                    <a:pt x="39" y="0"/>
                  </a:moveTo>
                  <a:lnTo>
                    <a:pt x="31" y="1"/>
                  </a:lnTo>
                  <a:lnTo>
                    <a:pt x="23" y="3"/>
                  </a:lnTo>
                  <a:lnTo>
                    <a:pt x="17" y="7"/>
                  </a:lnTo>
                  <a:lnTo>
                    <a:pt x="11" y="12"/>
                  </a:lnTo>
                  <a:lnTo>
                    <a:pt x="6" y="18"/>
                  </a:lnTo>
                  <a:lnTo>
                    <a:pt x="3" y="26"/>
                  </a:lnTo>
                  <a:lnTo>
                    <a:pt x="1" y="32"/>
                  </a:lnTo>
                  <a:lnTo>
                    <a:pt x="0" y="39"/>
                  </a:lnTo>
                  <a:lnTo>
                    <a:pt x="1" y="46"/>
                  </a:lnTo>
                  <a:lnTo>
                    <a:pt x="2" y="53"/>
                  </a:lnTo>
                  <a:lnTo>
                    <a:pt x="4" y="60"/>
                  </a:lnTo>
                  <a:lnTo>
                    <a:pt x="8" y="68"/>
                  </a:lnTo>
                  <a:lnTo>
                    <a:pt x="13" y="78"/>
                  </a:lnTo>
                  <a:lnTo>
                    <a:pt x="19" y="86"/>
                  </a:lnTo>
                  <a:lnTo>
                    <a:pt x="26" y="94"/>
                  </a:lnTo>
                  <a:lnTo>
                    <a:pt x="34" y="103"/>
                  </a:lnTo>
                  <a:lnTo>
                    <a:pt x="42" y="111"/>
                  </a:lnTo>
                  <a:lnTo>
                    <a:pt x="52" y="118"/>
                  </a:lnTo>
                  <a:lnTo>
                    <a:pt x="62" y="126"/>
                  </a:lnTo>
                  <a:lnTo>
                    <a:pt x="73" y="133"/>
                  </a:lnTo>
                  <a:lnTo>
                    <a:pt x="83" y="139"/>
                  </a:lnTo>
                  <a:lnTo>
                    <a:pt x="94" y="144"/>
                  </a:lnTo>
                  <a:lnTo>
                    <a:pt x="105" y="149"/>
                  </a:lnTo>
                  <a:lnTo>
                    <a:pt x="117" y="153"/>
                  </a:lnTo>
                  <a:lnTo>
                    <a:pt x="128" y="157"/>
                  </a:lnTo>
                  <a:lnTo>
                    <a:pt x="139" y="159"/>
                  </a:lnTo>
                  <a:lnTo>
                    <a:pt x="149" y="161"/>
                  </a:lnTo>
                  <a:lnTo>
                    <a:pt x="159" y="161"/>
                  </a:lnTo>
                  <a:lnTo>
                    <a:pt x="167" y="161"/>
                  </a:lnTo>
                  <a:lnTo>
                    <a:pt x="173" y="160"/>
                  </a:lnTo>
                  <a:lnTo>
                    <a:pt x="179" y="159"/>
                  </a:lnTo>
                  <a:lnTo>
                    <a:pt x="184" y="157"/>
                  </a:lnTo>
                  <a:lnTo>
                    <a:pt x="189" y="155"/>
                  </a:lnTo>
                  <a:lnTo>
                    <a:pt x="193" y="152"/>
                  </a:lnTo>
                  <a:lnTo>
                    <a:pt x="197" y="149"/>
                  </a:lnTo>
                  <a:lnTo>
                    <a:pt x="201" y="145"/>
                  </a:lnTo>
                  <a:lnTo>
                    <a:pt x="202" y="142"/>
                  </a:lnTo>
                  <a:lnTo>
                    <a:pt x="203" y="139"/>
                  </a:lnTo>
                  <a:lnTo>
                    <a:pt x="203" y="135"/>
                  </a:lnTo>
                  <a:lnTo>
                    <a:pt x="203" y="131"/>
                  </a:lnTo>
                  <a:lnTo>
                    <a:pt x="201" y="124"/>
                  </a:lnTo>
                  <a:lnTo>
                    <a:pt x="198" y="117"/>
                  </a:lnTo>
                  <a:lnTo>
                    <a:pt x="193" y="107"/>
                  </a:lnTo>
                  <a:lnTo>
                    <a:pt x="187" y="98"/>
                  </a:lnTo>
                  <a:lnTo>
                    <a:pt x="179" y="88"/>
                  </a:lnTo>
                  <a:lnTo>
                    <a:pt x="171" y="78"/>
                  </a:lnTo>
                  <a:lnTo>
                    <a:pt x="162" y="68"/>
                  </a:lnTo>
                  <a:lnTo>
                    <a:pt x="151" y="58"/>
                  </a:lnTo>
                  <a:lnTo>
                    <a:pt x="140" y="49"/>
                  </a:lnTo>
                  <a:lnTo>
                    <a:pt x="129" y="40"/>
                  </a:lnTo>
                  <a:lnTo>
                    <a:pt x="118" y="32"/>
                  </a:lnTo>
                  <a:lnTo>
                    <a:pt x="105" y="24"/>
                  </a:lnTo>
                  <a:lnTo>
                    <a:pt x="94" y="17"/>
                  </a:lnTo>
                  <a:lnTo>
                    <a:pt x="82" y="11"/>
                  </a:lnTo>
                  <a:lnTo>
                    <a:pt x="71" y="6"/>
                  </a:lnTo>
                  <a:lnTo>
                    <a:pt x="60" y="3"/>
                  </a:lnTo>
                  <a:lnTo>
                    <a:pt x="4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8" name="Freeform 52"/>
            <p:cNvSpPr>
              <a:spLocks/>
            </p:cNvSpPr>
            <p:nvPr/>
          </p:nvSpPr>
          <p:spPr bwMode="auto">
            <a:xfrm>
              <a:off x="6162" y="347"/>
              <a:ext cx="109" cy="148"/>
            </a:xfrm>
            <a:custGeom>
              <a:avLst/>
              <a:gdLst>
                <a:gd name="T0" fmla="*/ 139 w 1310"/>
                <a:gd name="T1" fmla="*/ 1401 h 1770"/>
                <a:gd name="T2" fmla="*/ 306 w 1310"/>
                <a:gd name="T3" fmla="*/ 1438 h 1770"/>
                <a:gd name="T4" fmla="*/ 458 w 1310"/>
                <a:gd name="T5" fmla="*/ 1457 h 1770"/>
                <a:gd name="T6" fmla="*/ 615 w 1310"/>
                <a:gd name="T7" fmla="*/ 1458 h 1770"/>
                <a:gd name="T8" fmla="*/ 741 w 1310"/>
                <a:gd name="T9" fmla="*/ 1434 h 1770"/>
                <a:gd name="T10" fmla="*/ 790 w 1310"/>
                <a:gd name="T11" fmla="*/ 1409 h 1770"/>
                <a:gd name="T12" fmla="*/ 825 w 1310"/>
                <a:gd name="T13" fmla="*/ 1378 h 1770"/>
                <a:gd name="T14" fmla="*/ 844 w 1310"/>
                <a:gd name="T15" fmla="*/ 1337 h 1770"/>
                <a:gd name="T16" fmla="*/ 848 w 1310"/>
                <a:gd name="T17" fmla="*/ 1285 h 1770"/>
                <a:gd name="T18" fmla="*/ 824 w 1310"/>
                <a:gd name="T19" fmla="*/ 1220 h 1770"/>
                <a:gd name="T20" fmla="*/ 749 w 1310"/>
                <a:gd name="T21" fmla="*/ 1161 h 1770"/>
                <a:gd name="T22" fmla="*/ 571 w 1310"/>
                <a:gd name="T23" fmla="*/ 1078 h 1770"/>
                <a:gd name="T24" fmla="*/ 321 w 1310"/>
                <a:gd name="T25" fmla="*/ 964 h 1770"/>
                <a:gd name="T26" fmla="*/ 198 w 1310"/>
                <a:gd name="T27" fmla="*/ 893 h 1770"/>
                <a:gd name="T28" fmla="*/ 116 w 1310"/>
                <a:gd name="T29" fmla="*/ 826 h 1770"/>
                <a:gd name="T30" fmla="*/ 52 w 1310"/>
                <a:gd name="T31" fmla="*/ 736 h 1770"/>
                <a:gd name="T32" fmla="*/ 13 w 1310"/>
                <a:gd name="T33" fmla="*/ 633 h 1770"/>
                <a:gd name="T34" fmla="*/ 0 w 1310"/>
                <a:gd name="T35" fmla="*/ 516 h 1770"/>
                <a:gd name="T36" fmla="*/ 19 w 1310"/>
                <a:gd name="T37" fmla="*/ 370 h 1770"/>
                <a:gd name="T38" fmla="*/ 75 w 1310"/>
                <a:gd name="T39" fmla="*/ 247 h 1770"/>
                <a:gd name="T40" fmla="*/ 169 w 1310"/>
                <a:gd name="T41" fmla="*/ 148 h 1770"/>
                <a:gd name="T42" fmla="*/ 294 w 1310"/>
                <a:gd name="T43" fmla="*/ 73 h 1770"/>
                <a:gd name="T44" fmla="*/ 443 w 1310"/>
                <a:gd name="T45" fmla="*/ 24 h 1770"/>
                <a:gd name="T46" fmla="*/ 614 w 1310"/>
                <a:gd name="T47" fmla="*/ 2 h 1770"/>
                <a:gd name="T48" fmla="*/ 836 w 1310"/>
                <a:gd name="T49" fmla="*/ 8 h 1770"/>
                <a:gd name="T50" fmla="*/ 1177 w 1310"/>
                <a:gd name="T51" fmla="*/ 61 h 1770"/>
                <a:gd name="T52" fmla="*/ 1060 w 1310"/>
                <a:gd name="T53" fmla="*/ 344 h 1770"/>
                <a:gd name="T54" fmla="*/ 921 w 1310"/>
                <a:gd name="T55" fmla="*/ 309 h 1770"/>
                <a:gd name="T56" fmla="*/ 787 w 1310"/>
                <a:gd name="T57" fmla="*/ 292 h 1770"/>
                <a:gd name="T58" fmla="*/ 638 w 1310"/>
                <a:gd name="T59" fmla="*/ 296 h 1770"/>
                <a:gd name="T60" fmla="*/ 521 w 1310"/>
                <a:gd name="T61" fmla="*/ 331 h 1770"/>
                <a:gd name="T62" fmla="*/ 483 w 1310"/>
                <a:gd name="T63" fmla="*/ 359 h 1770"/>
                <a:gd name="T64" fmla="*/ 459 w 1310"/>
                <a:gd name="T65" fmla="*/ 395 h 1770"/>
                <a:gd name="T66" fmla="*/ 450 w 1310"/>
                <a:gd name="T67" fmla="*/ 439 h 1770"/>
                <a:gd name="T68" fmla="*/ 463 w 1310"/>
                <a:gd name="T69" fmla="*/ 502 h 1770"/>
                <a:gd name="T70" fmla="*/ 521 w 1310"/>
                <a:gd name="T71" fmla="*/ 553 h 1770"/>
                <a:gd name="T72" fmla="*/ 674 w 1310"/>
                <a:gd name="T73" fmla="*/ 629 h 1770"/>
                <a:gd name="T74" fmla="*/ 946 w 1310"/>
                <a:gd name="T75" fmla="*/ 756 h 1770"/>
                <a:gd name="T76" fmla="*/ 1080 w 1310"/>
                <a:gd name="T77" fmla="*/ 832 h 1770"/>
                <a:gd name="T78" fmla="*/ 1174 w 1310"/>
                <a:gd name="T79" fmla="*/ 901 h 1770"/>
                <a:gd name="T80" fmla="*/ 1241 w 1310"/>
                <a:gd name="T81" fmla="*/ 979 h 1770"/>
                <a:gd name="T82" fmla="*/ 1287 w 1310"/>
                <a:gd name="T83" fmla="*/ 1074 h 1770"/>
                <a:gd name="T84" fmla="*/ 1308 w 1310"/>
                <a:gd name="T85" fmla="*/ 1182 h 1770"/>
                <a:gd name="T86" fmla="*/ 1301 w 1310"/>
                <a:gd name="T87" fmla="*/ 1328 h 1770"/>
                <a:gd name="T88" fmla="*/ 1276 w 1310"/>
                <a:gd name="T89" fmla="*/ 1418 h 1770"/>
                <a:gd name="T90" fmla="*/ 1242 w 1310"/>
                <a:gd name="T91" fmla="*/ 1486 h 1770"/>
                <a:gd name="T92" fmla="*/ 1196 w 1310"/>
                <a:gd name="T93" fmla="*/ 1547 h 1770"/>
                <a:gd name="T94" fmla="*/ 1098 w 1310"/>
                <a:gd name="T95" fmla="*/ 1633 h 1770"/>
                <a:gd name="T96" fmla="*/ 965 w 1310"/>
                <a:gd name="T97" fmla="*/ 1703 h 1770"/>
                <a:gd name="T98" fmla="*/ 813 w 1310"/>
                <a:gd name="T99" fmla="*/ 1747 h 1770"/>
                <a:gd name="T100" fmla="*/ 639 w 1310"/>
                <a:gd name="T101" fmla="*/ 1768 h 1770"/>
                <a:gd name="T102" fmla="*/ 366 w 1310"/>
                <a:gd name="T103" fmla="*/ 1761 h 1770"/>
                <a:gd name="T104" fmla="*/ 34 w 1310"/>
                <a:gd name="T105" fmla="*/ 170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0" h="1770">
                  <a:moveTo>
                    <a:pt x="34" y="1707"/>
                  </a:moveTo>
                  <a:lnTo>
                    <a:pt x="34" y="1371"/>
                  </a:lnTo>
                  <a:lnTo>
                    <a:pt x="70" y="1382"/>
                  </a:lnTo>
                  <a:lnTo>
                    <a:pt x="105" y="1392"/>
                  </a:lnTo>
                  <a:lnTo>
                    <a:pt x="139" y="1401"/>
                  </a:lnTo>
                  <a:lnTo>
                    <a:pt x="174" y="1410"/>
                  </a:lnTo>
                  <a:lnTo>
                    <a:pt x="208" y="1419"/>
                  </a:lnTo>
                  <a:lnTo>
                    <a:pt x="240" y="1426"/>
                  </a:lnTo>
                  <a:lnTo>
                    <a:pt x="273" y="1432"/>
                  </a:lnTo>
                  <a:lnTo>
                    <a:pt x="306" y="1438"/>
                  </a:lnTo>
                  <a:lnTo>
                    <a:pt x="336" y="1444"/>
                  </a:lnTo>
                  <a:lnTo>
                    <a:pt x="368" y="1448"/>
                  </a:lnTo>
                  <a:lnTo>
                    <a:pt x="399" y="1452"/>
                  </a:lnTo>
                  <a:lnTo>
                    <a:pt x="428" y="1455"/>
                  </a:lnTo>
                  <a:lnTo>
                    <a:pt x="458" y="1457"/>
                  </a:lnTo>
                  <a:lnTo>
                    <a:pt x="486" y="1459"/>
                  </a:lnTo>
                  <a:lnTo>
                    <a:pt x="515" y="1460"/>
                  </a:lnTo>
                  <a:lnTo>
                    <a:pt x="543" y="1461"/>
                  </a:lnTo>
                  <a:lnTo>
                    <a:pt x="580" y="1460"/>
                  </a:lnTo>
                  <a:lnTo>
                    <a:pt x="615" y="1458"/>
                  </a:lnTo>
                  <a:lnTo>
                    <a:pt x="646" y="1455"/>
                  </a:lnTo>
                  <a:lnTo>
                    <a:pt x="677" y="1451"/>
                  </a:lnTo>
                  <a:lnTo>
                    <a:pt x="705" y="1445"/>
                  </a:lnTo>
                  <a:lnTo>
                    <a:pt x="729" y="1438"/>
                  </a:lnTo>
                  <a:lnTo>
                    <a:pt x="741" y="1434"/>
                  </a:lnTo>
                  <a:lnTo>
                    <a:pt x="751" y="1430"/>
                  </a:lnTo>
                  <a:lnTo>
                    <a:pt x="763" y="1426"/>
                  </a:lnTo>
                  <a:lnTo>
                    <a:pt x="772" y="1421"/>
                  </a:lnTo>
                  <a:lnTo>
                    <a:pt x="781" y="1416"/>
                  </a:lnTo>
                  <a:lnTo>
                    <a:pt x="790" y="1409"/>
                  </a:lnTo>
                  <a:lnTo>
                    <a:pt x="798" y="1404"/>
                  </a:lnTo>
                  <a:lnTo>
                    <a:pt x="805" y="1398"/>
                  </a:lnTo>
                  <a:lnTo>
                    <a:pt x="813" y="1391"/>
                  </a:lnTo>
                  <a:lnTo>
                    <a:pt x="819" y="1385"/>
                  </a:lnTo>
                  <a:lnTo>
                    <a:pt x="825" y="1378"/>
                  </a:lnTo>
                  <a:lnTo>
                    <a:pt x="829" y="1370"/>
                  </a:lnTo>
                  <a:lnTo>
                    <a:pt x="834" y="1362"/>
                  </a:lnTo>
                  <a:lnTo>
                    <a:pt x="838" y="1354"/>
                  </a:lnTo>
                  <a:lnTo>
                    <a:pt x="841" y="1346"/>
                  </a:lnTo>
                  <a:lnTo>
                    <a:pt x="844" y="1337"/>
                  </a:lnTo>
                  <a:lnTo>
                    <a:pt x="846" y="1329"/>
                  </a:lnTo>
                  <a:lnTo>
                    <a:pt x="847" y="1319"/>
                  </a:lnTo>
                  <a:lnTo>
                    <a:pt x="848" y="1309"/>
                  </a:lnTo>
                  <a:lnTo>
                    <a:pt x="848" y="1299"/>
                  </a:lnTo>
                  <a:lnTo>
                    <a:pt x="848" y="1285"/>
                  </a:lnTo>
                  <a:lnTo>
                    <a:pt x="845" y="1271"/>
                  </a:lnTo>
                  <a:lnTo>
                    <a:pt x="842" y="1257"/>
                  </a:lnTo>
                  <a:lnTo>
                    <a:pt x="837" y="1244"/>
                  </a:lnTo>
                  <a:lnTo>
                    <a:pt x="831" y="1232"/>
                  </a:lnTo>
                  <a:lnTo>
                    <a:pt x="824" y="1220"/>
                  </a:lnTo>
                  <a:lnTo>
                    <a:pt x="815" y="1208"/>
                  </a:lnTo>
                  <a:lnTo>
                    <a:pt x="804" y="1198"/>
                  </a:lnTo>
                  <a:lnTo>
                    <a:pt x="790" y="1187"/>
                  </a:lnTo>
                  <a:lnTo>
                    <a:pt x="773" y="1175"/>
                  </a:lnTo>
                  <a:lnTo>
                    <a:pt x="749" y="1161"/>
                  </a:lnTo>
                  <a:lnTo>
                    <a:pt x="723" y="1146"/>
                  </a:lnTo>
                  <a:lnTo>
                    <a:pt x="691" y="1131"/>
                  </a:lnTo>
                  <a:lnTo>
                    <a:pt x="656" y="1114"/>
                  </a:lnTo>
                  <a:lnTo>
                    <a:pt x="616" y="1096"/>
                  </a:lnTo>
                  <a:lnTo>
                    <a:pt x="571" y="1078"/>
                  </a:lnTo>
                  <a:lnTo>
                    <a:pt x="490" y="1044"/>
                  </a:lnTo>
                  <a:lnTo>
                    <a:pt x="417" y="1011"/>
                  </a:lnTo>
                  <a:lnTo>
                    <a:pt x="383" y="995"/>
                  </a:lnTo>
                  <a:lnTo>
                    <a:pt x="352" y="980"/>
                  </a:lnTo>
                  <a:lnTo>
                    <a:pt x="321" y="964"/>
                  </a:lnTo>
                  <a:lnTo>
                    <a:pt x="292" y="949"/>
                  </a:lnTo>
                  <a:lnTo>
                    <a:pt x="266" y="935"/>
                  </a:lnTo>
                  <a:lnTo>
                    <a:pt x="241" y="921"/>
                  </a:lnTo>
                  <a:lnTo>
                    <a:pt x="219" y="906"/>
                  </a:lnTo>
                  <a:lnTo>
                    <a:pt x="198" y="893"/>
                  </a:lnTo>
                  <a:lnTo>
                    <a:pt x="178" y="880"/>
                  </a:lnTo>
                  <a:lnTo>
                    <a:pt x="161" y="866"/>
                  </a:lnTo>
                  <a:lnTo>
                    <a:pt x="146" y="854"/>
                  </a:lnTo>
                  <a:lnTo>
                    <a:pt x="132" y="842"/>
                  </a:lnTo>
                  <a:lnTo>
                    <a:pt x="116" y="826"/>
                  </a:lnTo>
                  <a:lnTo>
                    <a:pt x="101" y="808"/>
                  </a:lnTo>
                  <a:lnTo>
                    <a:pt x="87" y="791"/>
                  </a:lnTo>
                  <a:lnTo>
                    <a:pt x="74" y="773"/>
                  </a:lnTo>
                  <a:lnTo>
                    <a:pt x="62" y="754"/>
                  </a:lnTo>
                  <a:lnTo>
                    <a:pt x="52" y="736"/>
                  </a:lnTo>
                  <a:lnTo>
                    <a:pt x="42" y="715"/>
                  </a:lnTo>
                  <a:lnTo>
                    <a:pt x="32" y="696"/>
                  </a:lnTo>
                  <a:lnTo>
                    <a:pt x="25" y="676"/>
                  </a:lnTo>
                  <a:lnTo>
                    <a:pt x="18" y="654"/>
                  </a:lnTo>
                  <a:lnTo>
                    <a:pt x="13" y="633"/>
                  </a:lnTo>
                  <a:lnTo>
                    <a:pt x="8" y="610"/>
                  </a:lnTo>
                  <a:lnTo>
                    <a:pt x="5" y="588"/>
                  </a:lnTo>
                  <a:lnTo>
                    <a:pt x="2" y="564"/>
                  </a:lnTo>
                  <a:lnTo>
                    <a:pt x="1" y="541"/>
                  </a:lnTo>
                  <a:lnTo>
                    <a:pt x="0" y="516"/>
                  </a:lnTo>
                  <a:lnTo>
                    <a:pt x="1" y="485"/>
                  </a:lnTo>
                  <a:lnTo>
                    <a:pt x="3" y="455"/>
                  </a:lnTo>
                  <a:lnTo>
                    <a:pt x="7" y="425"/>
                  </a:lnTo>
                  <a:lnTo>
                    <a:pt x="12" y="397"/>
                  </a:lnTo>
                  <a:lnTo>
                    <a:pt x="19" y="370"/>
                  </a:lnTo>
                  <a:lnTo>
                    <a:pt x="27" y="344"/>
                  </a:lnTo>
                  <a:lnTo>
                    <a:pt x="36" y="318"/>
                  </a:lnTo>
                  <a:lnTo>
                    <a:pt x="48" y="294"/>
                  </a:lnTo>
                  <a:lnTo>
                    <a:pt x="61" y="269"/>
                  </a:lnTo>
                  <a:lnTo>
                    <a:pt x="75" y="247"/>
                  </a:lnTo>
                  <a:lnTo>
                    <a:pt x="90" y="225"/>
                  </a:lnTo>
                  <a:lnTo>
                    <a:pt x="108" y="204"/>
                  </a:lnTo>
                  <a:lnTo>
                    <a:pt x="127" y="185"/>
                  </a:lnTo>
                  <a:lnTo>
                    <a:pt x="148" y="165"/>
                  </a:lnTo>
                  <a:lnTo>
                    <a:pt x="169" y="148"/>
                  </a:lnTo>
                  <a:lnTo>
                    <a:pt x="192" y="131"/>
                  </a:lnTo>
                  <a:lnTo>
                    <a:pt x="217" y="115"/>
                  </a:lnTo>
                  <a:lnTo>
                    <a:pt x="241" y="100"/>
                  </a:lnTo>
                  <a:lnTo>
                    <a:pt x="268" y="86"/>
                  </a:lnTo>
                  <a:lnTo>
                    <a:pt x="294" y="73"/>
                  </a:lnTo>
                  <a:lnTo>
                    <a:pt x="323" y="61"/>
                  </a:lnTo>
                  <a:lnTo>
                    <a:pt x="352" y="51"/>
                  </a:lnTo>
                  <a:lnTo>
                    <a:pt x="381" y="41"/>
                  </a:lnTo>
                  <a:lnTo>
                    <a:pt x="412" y="33"/>
                  </a:lnTo>
                  <a:lnTo>
                    <a:pt x="443" y="24"/>
                  </a:lnTo>
                  <a:lnTo>
                    <a:pt x="476" y="18"/>
                  </a:lnTo>
                  <a:lnTo>
                    <a:pt x="509" y="12"/>
                  </a:lnTo>
                  <a:lnTo>
                    <a:pt x="543" y="8"/>
                  </a:lnTo>
                  <a:lnTo>
                    <a:pt x="578" y="4"/>
                  </a:lnTo>
                  <a:lnTo>
                    <a:pt x="614" y="2"/>
                  </a:lnTo>
                  <a:lnTo>
                    <a:pt x="651" y="0"/>
                  </a:lnTo>
                  <a:lnTo>
                    <a:pt x="689" y="0"/>
                  </a:lnTo>
                  <a:lnTo>
                    <a:pt x="733" y="0"/>
                  </a:lnTo>
                  <a:lnTo>
                    <a:pt x="783" y="3"/>
                  </a:lnTo>
                  <a:lnTo>
                    <a:pt x="836" y="8"/>
                  </a:lnTo>
                  <a:lnTo>
                    <a:pt x="895" y="15"/>
                  </a:lnTo>
                  <a:lnTo>
                    <a:pt x="958" y="23"/>
                  </a:lnTo>
                  <a:lnTo>
                    <a:pt x="1027" y="35"/>
                  </a:lnTo>
                  <a:lnTo>
                    <a:pt x="1099" y="47"/>
                  </a:lnTo>
                  <a:lnTo>
                    <a:pt x="1177" y="61"/>
                  </a:lnTo>
                  <a:lnTo>
                    <a:pt x="1177" y="386"/>
                  </a:lnTo>
                  <a:lnTo>
                    <a:pt x="1147" y="374"/>
                  </a:lnTo>
                  <a:lnTo>
                    <a:pt x="1118" y="363"/>
                  </a:lnTo>
                  <a:lnTo>
                    <a:pt x="1089" y="353"/>
                  </a:lnTo>
                  <a:lnTo>
                    <a:pt x="1060" y="344"/>
                  </a:lnTo>
                  <a:lnTo>
                    <a:pt x="1032" y="336"/>
                  </a:lnTo>
                  <a:lnTo>
                    <a:pt x="1003" y="327"/>
                  </a:lnTo>
                  <a:lnTo>
                    <a:pt x="976" y="320"/>
                  </a:lnTo>
                  <a:lnTo>
                    <a:pt x="947" y="314"/>
                  </a:lnTo>
                  <a:lnTo>
                    <a:pt x="921" y="309"/>
                  </a:lnTo>
                  <a:lnTo>
                    <a:pt x="893" y="304"/>
                  </a:lnTo>
                  <a:lnTo>
                    <a:pt x="867" y="300"/>
                  </a:lnTo>
                  <a:lnTo>
                    <a:pt x="839" y="297"/>
                  </a:lnTo>
                  <a:lnTo>
                    <a:pt x="814" y="294"/>
                  </a:lnTo>
                  <a:lnTo>
                    <a:pt x="787" y="292"/>
                  </a:lnTo>
                  <a:lnTo>
                    <a:pt x="762" y="291"/>
                  </a:lnTo>
                  <a:lnTo>
                    <a:pt x="736" y="291"/>
                  </a:lnTo>
                  <a:lnTo>
                    <a:pt x="700" y="292"/>
                  </a:lnTo>
                  <a:lnTo>
                    <a:pt x="669" y="293"/>
                  </a:lnTo>
                  <a:lnTo>
                    <a:pt x="638" y="296"/>
                  </a:lnTo>
                  <a:lnTo>
                    <a:pt x="610" y="301"/>
                  </a:lnTo>
                  <a:lnTo>
                    <a:pt x="584" y="306"/>
                  </a:lnTo>
                  <a:lnTo>
                    <a:pt x="561" y="313"/>
                  </a:lnTo>
                  <a:lnTo>
                    <a:pt x="539" y="321"/>
                  </a:lnTo>
                  <a:lnTo>
                    <a:pt x="521" y="331"/>
                  </a:lnTo>
                  <a:lnTo>
                    <a:pt x="512" y="336"/>
                  </a:lnTo>
                  <a:lnTo>
                    <a:pt x="504" y="341"/>
                  </a:lnTo>
                  <a:lnTo>
                    <a:pt x="496" y="346"/>
                  </a:lnTo>
                  <a:lnTo>
                    <a:pt x="489" y="352"/>
                  </a:lnTo>
                  <a:lnTo>
                    <a:pt x="483" y="359"/>
                  </a:lnTo>
                  <a:lnTo>
                    <a:pt x="477" y="365"/>
                  </a:lnTo>
                  <a:lnTo>
                    <a:pt x="472" y="372"/>
                  </a:lnTo>
                  <a:lnTo>
                    <a:pt x="467" y="380"/>
                  </a:lnTo>
                  <a:lnTo>
                    <a:pt x="463" y="387"/>
                  </a:lnTo>
                  <a:lnTo>
                    <a:pt x="459" y="395"/>
                  </a:lnTo>
                  <a:lnTo>
                    <a:pt x="456" y="403"/>
                  </a:lnTo>
                  <a:lnTo>
                    <a:pt x="454" y="411"/>
                  </a:lnTo>
                  <a:lnTo>
                    <a:pt x="452" y="420"/>
                  </a:lnTo>
                  <a:lnTo>
                    <a:pt x="450" y="430"/>
                  </a:lnTo>
                  <a:lnTo>
                    <a:pt x="450" y="439"/>
                  </a:lnTo>
                  <a:lnTo>
                    <a:pt x="448" y="449"/>
                  </a:lnTo>
                  <a:lnTo>
                    <a:pt x="450" y="463"/>
                  </a:lnTo>
                  <a:lnTo>
                    <a:pt x="453" y="477"/>
                  </a:lnTo>
                  <a:lnTo>
                    <a:pt x="457" y="490"/>
                  </a:lnTo>
                  <a:lnTo>
                    <a:pt x="463" y="502"/>
                  </a:lnTo>
                  <a:lnTo>
                    <a:pt x="471" y="514"/>
                  </a:lnTo>
                  <a:lnTo>
                    <a:pt x="481" y="524"/>
                  </a:lnTo>
                  <a:lnTo>
                    <a:pt x="493" y="536"/>
                  </a:lnTo>
                  <a:lnTo>
                    <a:pt x="507" y="545"/>
                  </a:lnTo>
                  <a:lnTo>
                    <a:pt x="521" y="553"/>
                  </a:lnTo>
                  <a:lnTo>
                    <a:pt x="541" y="564"/>
                  </a:lnTo>
                  <a:lnTo>
                    <a:pt x="567" y="577"/>
                  </a:lnTo>
                  <a:lnTo>
                    <a:pt x="597" y="592"/>
                  </a:lnTo>
                  <a:lnTo>
                    <a:pt x="633" y="609"/>
                  </a:lnTo>
                  <a:lnTo>
                    <a:pt x="674" y="629"/>
                  </a:lnTo>
                  <a:lnTo>
                    <a:pt x="720" y="649"/>
                  </a:lnTo>
                  <a:lnTo>
                    <a:pt x="772" y="672"/>
                  </a:lnTo>
                  <a:lnTo>
                    <a:pt x="846" y="707"/>
                  </a:lnTo>
                  <a:lnTo>
                    <a:pt x="915" y="740"/>
                  </a:lnTo>
                  <a:lnTo>
                    <a:pt x="946" y="756"/>
                  </a:lnTo>
                  <a:lnTo>
                    <a:pt x="976" y="771"/>
                  </a:lnTo>
                  <a:lnTo>
                    <a:pt x="1004" y="787"/>
                  </a:lnTo>
                  <a:lnTo>
                    <a:pt x="1032" y="802"/>
                  </a:lnTo>
                  <a:lnTo>
                    <a:pt x="1056" y="817"/>
                  </a:lnTo>
                  <a:lnTo>
                    <a:pt x="1080" y="832"/>
                  </a:lnTo>
                  <a:lnTo>
                    <a:pt x="1102" y="846"/>
                  </a:lnTo>
                  <a:lnTo>
                    <a:pt x="1123" y="860"/>
                  </a:lnTo>
                  <a:lnTo>
                    <a:pt x="1141" y="875"/>
                  </a:lnTo>
                  <a:lnTo>
                    <a:pt x="1158" y="888"/>
                  </a:lnTo>
                  <a:lnTo>
                    <a:pt x="1174" y="901"/>
                  </a:lnTo>
                  <a:lnTo>
                    <a:pt x="1187" y="913"/>
                  </a:lnTo>
                  <a:lnTo>
                    <a:pt x="1202" y="930"/>
                  </a:lnTo>
                  <a:lnTo>
                    <a:pt x="1216" y="945"/>
                  </a:lnTo>
                  <a:lnTo>
                    <a:pt x="1229" y="962"/>
                  </a:lnTo>
                  <a:lnTo>
                    <a:pt x="1241" y="979"/>
                  </a:lnTo>
                  <a:lnTo>
                    <a:pt x="1252" y="997"/>
                  </a:lnTo>
                  <a:lnTo>
                    <a:pt x="1262" y="1015"/>
                  </a:lnTo>
                  <a:lnTo>
                    <a:pt x="1271" y="1034"/>
                  </a:lnTo>
                  <a:lnTo>
                    <a:pt x="1279" y="1053"/>
                  </a:lnTo>
                  <a:lnTo>
                    <a:pt x="1287" y="1074"/>
                  </a:lnTo>
                  <a:lnTo>
                    <a:pt x="1293" y="1094"/>
                  </a:lnTo>
                  <a:lnTo>
                    <a:pt x="1298" y="1114"/>
                  </a:lnTo>
                  <a:lnTo>
                    <a:pt x="1302" y="1137"/>
                  </a:lnTo>
                  <a:lnTo>
                    <a:pt x="1305" y="1158"/>
                  </a:lnTo>
                  <a:lnTo>
                    <a:pt x="1308" y="1182"/>
                  </a:lnTo>
                  <a:lnTo>
                    <a:pt x="1309" y="1204"/>
                  </a:lnTo>
                  <a:lnTo>
                    <a:pt x="1310" y="1229"/>
                  </a:lnTo>
                  <a:lnTo>
                    <a:pt x="1309" y="1262"/>
                  </a:lnTo>
                  <a:lnTo>
                    <a:pt x="1306" y="1296"/>
                  </a:lnTo>
                  <a:lnTo>
                    <a:pt x="1301" y="1328"/>
                  </a:lnTo>
                  <a:lnTo>
                    <a:pt x="1295" y="1358"/>
                  </a:lnTo>
                  <a:lnTo>
                    <a:pt x="1291" y="1374"/>
                  </a:lnTo>
                  <a:lnTo>
                    <a:pt x="1287" y="1389"/>
                  </a:lnTo>
                  <a:lnTo>
                    <a:pt x="1282" y="1403"/>
                  </a:lnTo>
                  <a:lnTo>
                    <a:pt x="1276" y="1418"/>
                  </a:lnTo>
                  <a:lnTo>
                    <a:pt x="1271"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8" y="1633"/>
                  </a:lnTo>
                  <a:lnTo>
                    <a:pt x="1069" y="1651"/>
                  </a:lnTo>
                  <a:lnTo>
                    <a:pt x="1044" y="1666"/>
                  </a:lnTo>
                  <a:lnTo>
                    <a:pt x="1019" y="1679"/>
                  </a:lnTo>
                  <a:lnTo>
                    <a:pt x="992" y="1691"/>
                  </a:lnTo>
                  <a:lnTo>
                    <a:pt x="965" y="1703"/>
                  </a:lnTo>
                  <a:lnTo>
                    <a:pt x="936" y="1714"/>
                  </a:lnTo>
                  <a:lnTo>
                    <a:pt x="906" y="1724"/>
                  </a:lnTo>
                  <a:lnTo>
                    <a:pt x="876" y="1732"/>
                  </a:lnTo>
                  <a:lnTo>
                    <a:pt x="845" y="1740"/>
                  </a:lnTo>
                  <a:lnTo>
                    <a:pt x="813" y="1747"/>
                  </a:lnTo>
                  <a:lnTo>
                    <a:pt x="780" y="1752"/>
                  </a:lnTo>
                  <a:lnTo>
                    <a:pt x="746" y="1757"/>
                  </a:lnTo>
                  <a:lnTo>
                    <a:pt x="712" y="1762"/>
                  </a:lnTo>
                  <a:lnTo>
                    <a:pt x="676" y="1766"/>
                  </a:lnTo>
                  <a:lnTo>
                    <a:pt x="639" y="1768"/>
                  </a:lnTo>
                  <a:lnTo>
                    <a:pt x="601" y="1769"/>
                  </a:lnTo>
                  <a:lnTo>
                    <a:pt x="563" y="1770"/>
                  </a:lnTo>
                  <a:lnTo>
                    <a:pt x="497" y="1769"/>
                  </a:lnTo>
                  <a:lnTo>
                    <a:pt x="431" y="1766"/>
                  </a:lnTo>
                  <a:lnTo>
                    <a:pt x="366" y="1761"/>
                  </a:lnTo>
                  <a:lnTo>
                    <a:pt x="300" y="1754"/>
                  </a:lnTo>
                  <a:lnTo>
                    <a:pt x="233" y="1745"/>
                  </a:lnTo>
                  <a:lnTo>
                    <a:pt x="167" y="1735"/>
                  </a:lnTo>
                  <a:lnTo>
                    <a:pt x="101"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29" name="Freeform 53"/>
            <p:cNvSpPr>
              <a:spLocks/>
            </p:cNvSpPr>
            <p:nvPr/>
          </p:nvSpPr>
          <p:spPr bwMode="auto">
            <a:xfrm>
              <a:off x="6294" y="350"/>
              <a:ext cx="39" cy="142"/>
            </a:xfrm>
            <a:custGeom>
              <a:avLst/>
              <a:gdLst>
                <a:gd name="T0" fmla="*/ 476 w 476"/>
                <a:gd name="T1" fmla="*/ 0 h 1706"/>
                <a:gd name="T2" fmla="*/ 476 w 476"/>
                <a:gd name="T3" fmla="*/ 1706 h 1706"/>
                <a:gd name="T4" fmla="*/ 0 w 476"/>
                <a:gd name="T5" fmla="*/ 1706 h 1706"/>
                <a:gd name="T6" fmla="*/ 0 w 476"/>
                <a:gd name="T7" fmla="*/ 0 h 1706"/>
                <a:gd name="T8" fmla="*/ 238 w 476"/>
                <a:gd name="T9" fmla="*/ 285 h 1706"/>
                <a:gd name="T10" fmla="*/ 476 w 476"/>
                <a:gd name="T11" fmla="*/ 0 h 1706"/>
              </a:gdLst>
              <a:ahLst/>
              <a:cxnLst>
                <a:cxn ang="0">
                  <a:pos x="T0" y="T1"/>
                </a:cxn>
                <a:cxn ang="0">
                  <a:pos x="T2" y="T3"/>
                </a:cxn>
                <a:cxn ang="0">
                  <a:pos x="T4" y="T5"/>
                </a:cxn>
                <a:cxn ang="0">
                  <a:pos x="T6" y="T7"/>
                </a:cxn>
                <a:cxn ang="0">
                  <a:pos x="T8" y="T9"/>
                </a:cxn>
                <a:cxn ang="0">
                  <a:pos x="T10" y="T11"/>
                </a:cxn>
              </a:cxnLst>
              <a:rect l="0" t="0" r="r" b="b"/>
              <a:pathLst>
                <a:path w="476" h="1706">
                  <a:moveTo>
                    <a:pt x="476" y="0"/>
                  </a:moveTo>
                  <a:lnTo>
                    <a:pt x="476" y="1706"/>
                  </a:lnTo>
                  <a:lnTo>
                    <a:pt x="0" y="1706"/>
                  </a:lnTo>
                  <a:lnTo>
                    <a:pt x="0" y="0"/>
                  </a:lnTo>
                  <a:lnTo>
                    <a:pt x="238" y="285"/>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0" name="Freeform 54"/>
            <p:cNvSpPr>
              <a:spLocks/>
            </p:cNvSpPr>
            <p:nvPr/>
          </p:nvSpPr>
          <p:spPr bwMode="auto">
            <a:xfrm>
              <a:off x="6294" y="350"/>
              <a:ext cx="39" cy="44"/>
            </a:xfrm>
            <a:custGeom>
              <a:avLst/>
              <a:gdLst>
                <a:gd name="T0" fmla="*/ 476 w 476"/>
                <a:gd name="T1" fmla="*/ 0 h 530"/>
                <a:gd name="T2" fmla="*/ 0 w 476"/>
                <a:gd name="T3" fmla="*/ 0 h 530"/>
                <a:gd name="T4" fmla="*/ 238 w 476"/>
                <a:gd name="T5" fmla="*/ 530 h 530"/>
                <a:gd name="T6" fmla="*/ 476 w 476"/>
                <a:gd name="T7" fmla="*/ 0 h 530"/>
              </a:gdLst>
              <a:ahLst/>
              <a:cxnLst>
                <a:cxn ang="0">
                  <a:pos x="T0" y="T1"/>
                </a:cxn>
                <a:cxn ang="0">
                  <a:pos x="T2" y="T3"/>
                </a:cxn>
                <a:cxn ang="0">
                  <a:pos x="T4" y="T5"/>
                </a:cxn>
                <a:cxn ang="0">
                  <a:pos x="T6" y="T7"/>
                </a:cxn>
              </a:cxnLst>
              <a:rect l="0" t="0" r="r" b="b"/>
              <a:pathLst>
                <a:path w="476" h="530">
                  <a:moveTo>
                    <a:pt x="476" y="0"/>
                  </a:moveTo>
                  <a:lnTo>
                    <a:pt x="0" y="0"/>
                  </a:lnTo>
                  <a:lnTo>
                    <a:pt x="238" y="530"/>
                  </a:lnTo>
                  <a:lnTo>
                    <a:pt x="4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1" name="Freeform 55"/>
            <p:cNvSpPr>
              <a:spLocks/>
            </p:cNvSpPr>
            <p:nvPr/>
          </p:nvSpPr>
          <p:spPr bwMode="auto">
            <a:xfrm>
              <a:off x="6370" y="350"/>
              <a:ext cx="103" cy="142"/>
            </a:xfrm>
            <a:custGeom>
              <a:avLst/>
              <a:gdLst>
                <a:gd name="T0" fmla="*/ 0 w 1241"/>
                <a:gd name="T1" fmla="*/ 1706 h 1706"/>
                <a:gd name="T2" fmla="*/ 0 w 1241"/>
                <a:gd name="T3" fmla="*/ 0 h 1706"/>
                <a:gd name="T4" fmla="*/ 1222 w 1241"/>
                <a:gd name="T5" fmla="*/ 0 h 1706"/>
                <a:gd name="T6" fmla="*/ 1222 w 1241"/>
                <a:gd name="T7" fmla="*/ 309 h 1706"/>
                <a:gd name="T8" fmla="*/ 459 w 1241"/>
                <a:gd name="T9" fmla="*/ 309 h 1706"/>
                <a:gd name="T10" fmla="*/ 459 w 1241"/>
                <a:gd name="T11" fmla="*/ 693 h 1706"/>
                <a:gd name="T12" fmla="*/ 1123 w 1241"/>
                <a:gd name="T13" fmla="*/ 693 h 1706"/>
                <a:gd name="T14" fmla="*/ 1123 w 1241"/>
                <a:gd name="T15" fmla="*/ 975 h 1706"/>
                <a:gd name="T16" fmla="*/ 459 w 1241"/>
                <a:gd name="T17" fmla="*/ 975 h 1706"/>
                <a:gd name="T18" fmla="*/ 459 w 1241"/>
                <a:gd name="T19" fmla="*/ 1380 h 1706"/>
                <a:gd name="T20" fmla="*/ 1241 w 1241"/>
                <a:gd name="T21" fmla="*/ 1380 h 1706"/>
                <a:gd name="T22" fmla="*/ 1241 w 1241"/>
                <a:gd name="T23" fmla="*/ 1706 h 1706"/>
                <a:gd name="T24" fmla="*/ 0 w 1241"/>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1" h="1706">
                  <a:moveTo>
                    <a:pt x="0" y="1706"/>
                  </a:moveTo>
                  <a:lnTo>
                    <a:pt x="0" y="0"/>
                  </a:lnTo>
                  <a:lnTo>
                    <a:pt x="1222" y="0"/>
                  </a:lnTo>
                  <a:lnTo>
                    <a:pt x="1222" y="309"/>
                  </a:lnTo>
                  <a:lnTo>
                    <a:pt x="459" y="309"/>
                  </a:lnTo>
                  <a:lnTo>
                    <a:pt x="459" y="693"/>
                  </a:lnTo>
                  <a:lnTo>
                    <a:pt x="1123" y="693"/>
                  </a:lnTo>
                  <a:lnTo>
                    <a:pt x="1123" y="975"/>
                  </a:lnTo>
                  <a:lnTo>
                    <a:pt x="459" y="975"/>
                  </a:lnTo>
                  <a:lnTo>
                    <a:pt x="459" y="1380"/>
                  </a:lnTo>
                  <a:lnTo>
                    <a:pt x="1241" y="1380"/>
                  </a:lnTo>
                  <a:lnTo>
                    <a:pt x="1241"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2" name="Freeform 56"/>
            <p:cNvSpPr>
              <a:spLocks/>
            </p:cNvSpPr>
            <p:nvPr/>
          </p:nvSpPr>
          <p:spPr bwMode="auto">
            <a:xfrm>
              <a:off x="6499" y="350"/>
              <a:ext cx="173" cy="143"/>
            </a:xfrm>
            <a:custGeom>
              <a:avLst/>
              <a:gdLst>
                <a:gd name="T0" fmla="*/ 0 w 2073"/>
                <a:gd name="T1" fmla="*/ 1706 h 1723"/>
                <a:gd name="T2" fmla="*/ 0 w 2073"/>
                <a:gd name="T3" fmla="*/ 0 h 1723"/>
                <a:gd name="T4" fmla="*/ 617 w 2073"/>
                <a:gd name="T5" fmla="*/ 0 h 1723"/>
                <a:gd name="T6" fmla="*/ 1047 w 2073"/>
                <a:gd name="T7" fmla="*/ 1090 h 1723"/>
                <a:gd name="T8" fmla="*/ 1486 w 2073"/>
                <a:gd name="T9" fmla="*/ 0 h 1723"/>
                <a:gd name="T10" fmla="*/ 2073 w 2073"/>
                <a:gd name="T11" fmla="*/ 0 h 1723"/>
                <a:gd name="T12" fmla="*/ 2073 w 2073"/>
                <a:gd name="T13" fmla="*/ 1706 h 1723"/>
                <a:gd name="T14" fmla="*/ 1621 w 2073"/>
                <a:gd name="T15" fmla="*/ 1706 h 1723"/>
                <a:gd name="T16" fmla="*/ 1621 w 2073"/>
                <a:gd name="T17" fmla="*/ 499 h 1723"/>
                <a:gd name="T18" fmla="*/ 1121 w 2073"/>
                <a:gd name="T19" fmla="*/ 1723 h 1723"/>
                <a:gd name="T20" fmla="*/ 826 w 2073"/>
                <a:gd name="T21" fmla="*/ 1723 h 1723"/>
                <a:gd name="T22" fmla="*/ 336 w 2073"/>
                <a:gd name="T23" fmla="*/ 499 h 1723"/>
                <a:gd name="T24" fmla="*/ 336 w 2073"/>
                <a:gd name="T25" fmla="*/ 1706 h 1723"/>
                <a:gd name="T26" fmla="*/ 0 w 2073"/>
                <a:gd name="T27" fmla="*/ 170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3" h="1723">
                  <a:moveTo>
                    <a:pt x="0" y="1706"/>
                  </a:moveTo>
                  <a:lnTo>
                    <a:pt x="0" y="0"/>
                  </a:lnTo>
                  <a:lnTo>
                    <a:pt x="617" y="0"/>
                  </a:lnTo>
                  <a:lnTo>
                    <a:pt x="1047" y="1090"/>
                  </a:lnTo>
                  <a:lnTo>
                    <a:pt x="1486" y="0"/>
                  </a:lnTo>
                  <a:lnTo>
                    <a:pt x="2073" y="0"/>
                  </a:lnTo>
                  <a:lnTo>
                    <a:pt x="2073" y="1706"/>
                  </a:lnTo>
                  <a:lnTo>
                    <a:pt x="1621" y="1706"/>
                  </a:lnTo>
                  <a:lnTo>
                    <a:pt x="1621" y="499"/>
                  </a:lnTo>
                  <a:lnTo>
                    <a:pt x="1121" y="1723"/>
                  </a:lnTo>
                  <a:lnTo>
                    <a:pt x="826" y="1723"/>
                  </a:lnTo>
                  <a:lnTo>
                    <a:pt x="336" y="499"/>
                  </a:lnTo>
                  <a:lnTo>
                    <a:pt x="336"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3" name="Freeform 57"/>
            <p:cNvSpPr>
              <a:spLocks/>
            </p:cNvSpPr>
            <p:nvPr/>
          </p:nvSpPr>
          <p:spPr bwMode="auto">
            <a:xfrm>
              <a:off x="6708" y="350"/>
              <a:ext cx="104" cy="142"/>
            </a:xfrm>
            <a:custGeom>
              <a:avLst/>
              <a:gdLst>
                <a:gd name="T0" fmla="*/ 0 w 1242"/>
                <a:gd name="T1" fmla="*/ 1706 h 1706"/>
                <a:gd name="T2" fmla="*/ 0 w 1242"/>
                <a:gd name="T3" fmla="*/ 0 h 1706"/>
                <a:gd name="T4" fmla="*/ 1221 w 1242"/>
                <a:gd name="T5" fmla="*/ 0 h 1706"/>
                <a:gd name="T6" fmla="*/ 1221 w 1242"/>
                <a:gd name="T7" fmla="*/ 309 h 1706"/>
                <a:gd name="T8" fmla="*/ 459 w 1242"/>
                <a:gd name="T9" fmla="*/ 309 h 1706"/>
                <a:gd name="T10" fmla="*/ 459 w 1242"/>
                <a:gd name="T11" fmla="*/ 693 h 1706"/>
                <a:gd name="T12" fmla="*/ 1123 w 1242"/>
                <a:gd name="T13" fmla="*/ 693 h 1706"/>
                <a:gd name="T14" fmla="*/ 1123 w 1242"/>
                <a:gd name="T15" fmla="*/ 975 h 1706"/>
                <a:gd name="T16" fmla="*/ 459 w 1242"/>
                <a:gd name="T17" fmla="*/ 975 h 1706"/>
                <a:gd name="T18" fmla="*/ 459 w 1242"/>
                <a:gd name="T19" fmla="*/ 1380 h 1706"/>
                <a:gd name="T20" fmla="*/ 1242 w 1242"/>
                <a:gd name="T21" fmla="*/ 1380 h 1706"/>
                <a:gd name="T22" fmla="*/ 1242 w 1242"/>
                <a:gd name="T23" fmla="*/ 1706 h 1706"/>
                <a:gd name="T24" fmla="*/ 0 w 1242"/>
                <a:gd name="T25"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2" h="1706">
                  <a:moveTo>
                    <a:pt x="0" y="1706"/>
                  </a:moveTo>
                  <a:lnTo>
                    <a:pt x="0" y="0"/>
                  </a:lnTo>
                  <a:lnTo>
                    <a:pt x="1221" y="0"/>
                  </a:lnTo>
                  <a:lnTo>
                    <a:pt x="1221" y="309"/>
                  </a:lnTo>
                  <a:lnTo>
                    <a:pt x="459" y="309"/>
                  </a:lnTo>
                  <a:lnTo>
                    <a:pt x="459" y="693"/>
                  </a:lnTo>
                  <a:lnTo>
                    <a:pt x="1123" y="693"/>
                  </a:lnTo>
                  <a:lnTo>
                    <a:pt x="1123" y="975"/>
                  </a:lnTo>
                  <a:lnTo>
                    <a:pt x="459" y="975"/>
                  </a:lnTo>
                  <a:lnTo>
                    <a:pt x="459" y="1380"/>
                  </a:lnTo>
                  <a:lnTo>
                    <a:pt x="1242" y="1380"/>
                  </a:lnTo>
                  <a:lnTo>
                    <a:pt x="1242"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4" name="Freeform 58"/>
            <p:cNvSpPr>
              <a:spLocks/>
            </p:cNvSpPr>
            <p:nvPr/>
          </p:nvSpPr>
          <p:spPr bwMode="auto">
            <a:xfrm>
              <a:off x="6838" y="350"/>
              <a:ext cx="123" cy="142"/>
            </a:xfrm>
            <a:custGeom>
              <a:avLst/>
              <a:gdLst>
                <a:gd name="T0" fmla="*/ 0 w 1473"/>
                <a:gd name="T1" fmla="*/ 1706 h 1706"/>
                <a:gd name="T2" fmla="*/ 0 w 1473"/>
                <a:gd name="T3" fmla="*/ 0 h 1706"/>
                <a:gd name="T4" fmla="*/ 551 w 1473"/>
                <a:gd name="T5" fmla="*/ 0 h 1706"/>
                <a:gd name="T6" fmla="*/ 1137 w 1473"/>
                <a:gd name="T7" fmla="*/ 1142 h 1706"/>
                <a:gd name="T8" fmla="*/ 1137 w 1473"/>
                <a:gd name="T9" fmla="*/ 0 h 1706"/>
                <a:gd name="T10" fmla="*/ 1473 w 1473"/>
                <a:gd name="T11" fmla="*/ 0 h 1706"/>
                <a:gd name="T12" fmla="*/ 1473 w 1473"/>
                <a:gd name="T13" fmla="*/ 1706 h 1706"/>
                <a:gd name="T14" fmla="*/ 936 w 1473"/>
                <a:gd name="T15" fmla="*/ 1706 h 1706"/>
                <a:gd name="T16" fmla="*/ 335 w 1473"/>
                <a:gd name="T17" fmla="*/ 549 h 1706"/>
                <a:gd name="T18" fmla="*/ 335 w 1473"/>
                <a:gd name="T19" fmla="*/ 1706 h 1706"/>
                <a:gd name="T20" fmla="*/ 0 w 1473"/>
                <a:gd name="T21" fmla="*/ 1706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3" h="1706">
                  <a:moveTo>
                    <a:pt x="0" y="1706"/>
                  </a:moveTo>
                  <a:lnTo>
                    <a:pt x="0" y="0"/>
                  </a:lnTo>
                  <a:lnTo>
                    <a:pt x="551" y="0"/>
                  </a:lnTo>
                  <a:lnTo>
                    <a:pt x="1137" y="1142"/>
                  </a:lnTo>
                  <a:lnTo>
                    <a:pt x="1137" y="0"/>
                  </a:lnTo>
                  <a:lnTo>
                    <a:pt x="1473" y="0"/>
                  </a:lnTo>
                  <a:lnTo>
                    <a:pt x="1473" y="1706"/>
                  </a:lnTo>
                  <a:lnTo>
                    <a:pt x="936" y="1706"/>
                  </a:lnTo>
                  <a:lnTo>
                    <a:pt x="335" y="549"/>
                  </a:lnTo>
                  <a:lnTo>
                    <a:pt x="335" y="1706"/>
                  </a:lnTo>
                  <a:lnTo>
                    <a:pt x="0" y="1706"/>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sp>
          <p:nvSpPr>
            <p:cNvPr id="35" name="Freeform 59"/>
            <p:cNvSpPr>
              <a:spLocks/>
            </p:cNvSpPr>
            <p:nvPr/>
          </p:nvSpPr>
          <p:spPr bwMode="auto">
            <a:xfrm>
              <a:off x="6986" y="347"/>
              <a:ext cx="109" cy="148"/>
            </a:xfrm>
            <a:custGeom>
              <a:avLst/>
              <a:gdLst>
                <a:gd name="T0" fmla="*/ 138 w 1309"/>
                <a:gd name="T1" fmla="*/ 1401 h 1770"/>
                <a:gd name="T2" fmla="*/ 303 w 1309"/>
                <a:gd name="T3" fmla="*/ 1438 h 1770"/>
                <a:gd name="T4" fmla="*/ 456 w 1309"/>
                <a:gd name="T5" fmla="*/ 1457 h 1770"/>
                <a:gd name="T6" fmla="*/ 615 w 1309"/>
                <a:gd name="T7" fmla="*/ 1458 h 1770"/>
                <a:gd name="T8" fmla="*/ 740 w 1309"/>
                <a:gd name="T9" fmla="*/ 1434 h 1770"/>
                <a:gd name="T10" fmla="*/ 790 w 1309"/>
                <a:gd name="T11" fmla="*/ 1409 h 1770"/>
                <a:gd name="T12" fmla="*/ 824 w 1309"/>
                <a:gd name="T13" fmla="*/ 1378 h 1770"/>
                <a:gd name="T14" fmla="*/ 843 w 1309"/>
                <a:gd name="T15" fmla="*/ 1337 h 1770"/>
                <a:gd name="T16" fmla="*/ 847 w 1309"/>
                <a:gd name="T17" fmla="*/ 1285 h 1770"/>
                <a:gd name="T18" fmla="*/ 824 w 1309"/>
                <a:gd name="T19" fmla="*/ 1220 h 1770"/>
                <a:gd name="T20" fmla="*/ 750 w 1309"/>
                <a:gd name="T21" fmla="*/ 1161 h 1770"/>
                <a:gd name="T22" fmla="*/ 571 w 1309"/>
                <a:gd name="T23" fmla="*/ 1078 h 1770"/>
                <a:gd name="T24" fmla="*/ 321 w 1309"/>
                <a:gd name="T25" fmla="*/ 965 h 1770"/>
                <a:gd name="T26" fmla="*/ 197 w 1309"/>
                <a:gd name="T27" fmla="*/ 893 h 1770"/>
                <a:gd name="T28" fmla="*/ 116 w 1309"/>
                <a:gd name="T29" fmla="*/ 826 h 1770"/>
                <a:gd name="T30" fmla="*/ 51 w 1309"/>
                <a:gd name="T31" fmla="*/ 736 h 1770"/>
                <a:gd name="T32" fmla="*/ 13 w 1309"/>
                <a:gd name="T33" fmla="*/ 633 h 1770"/>
                <a:gd name="T34" fmla="*/ 0 w 1309"/>
                <a:gd name="T35" fmla="*/ 515 h 1770"/>
                <a:gd name="T36" fmla="*/ 18 w 1309"/>
                <a:gd name="T37" fmla="*/ 369 h 1770"/>
                <a:gd name="T38" fmla="*/ 75 w 1309"/>
                <a:gd name="T39" fmla="*/ 247 h 1770"/>
                <a:gd name="T40" fmla="*/ 169 w 1309"/>
                <a:gd name="T41" fmla="*/ 148 h 1770"/>
                <a:gd name="T42" fmla="*/ 294 w 1309"/>
                <a:gd name="T43" fmla="*/ 73 h 1770"/>
                <a:gd name="T44" fmla="*/ 443 w 1309"/>
                <a:gd name="T45" fmla="*/ 24 h 1770"/>
                <a:gd name="T46" fmla="*/ 614 w 1309"/>
                <a:gd name="T47" fmla="*/ 2 h 1770"/>
                <a:gd name="T48" fmla="*/ 832 w 1309"/>
                <a:gd name="T49" fmla="*/ 7 h 1770"/>
                <a:gd name="T50" fmla="*/ 1134 w 1309"/>
                <a:gd name="T51" fmla="*/ 54 h 1770"/>
                <a:gd name="T52" fmla="*/ 1088 w 1309"/>
                <a:gd name="T53" fmla="*/ 353 h 1770"/>
                <a:gd name="T54" fmla="*/ 947 w 1309"/>
                <a:gd name="T55" fmla="*/ 314 h 1770"/>
                <a:gd name="T56" fmla="*/ 811 w 1309"/>
                <a:gd name="T57" fmla="*/ 294 h 1770"/>
                <a:gd name="T58" fmla="*/ 667 w 1309"/>
                <a:gd name="T59" fmla="*/ 293 h 1770"/>
                <a:gd name="T60" fmla="*/ 539 w 1309"/>
                <a:gd name="T61" fmla="*/ 321 h 1770"/>
                <a:gd name="T62" fmla="*/ 488 w 1309"/>
                <a:gd name="T63" fmla="*/ 352 h 1770"/>
                <a:gd name="T64" fmla="*/ 463 w 1309"/>
                <a:gd name="T65" fmla="*/ 387 h 1770"/>
                <a:gd name="T66" fmla="*/ 449 w 1309"/>
                <a:gd name="T67" fmla="*/ 430 h 1770"/>
                <a:gd name="T68" fmla="*/ 456 w 1309"/>
                <a:gd name="T69" fmla="*/ 490 h 1770"/>
                <a:gd name="T70" fmla="*/ 506 w 1309"/>
                <a:gd name="T71" fmla="*/ 545 h 1770"/>
                <a:gd name="T72" fmla="*/ 632 w 1309"/>
                <a:gd name="T73" fmla="*/ 608 h 1770"/>
                <a:gd name="T74" fmla="*/ 914 w 1309"/>
                <a:gd name="T75" fmla="*/ 740 h 1770"/>
                <a:gd name="T76" fmla="*/ 1101 w 1309"/>
                <a:gd name="T77" fmla="*/ 846 h 1770"/>
                <a:gd name="T78" fmla="*/ 1187 w 1309"/>
                <a:gd name="T79" fmla="*/ 913 h 1770"/>
                <a:gd name="T80" fmla="*/ 1251 w 1309"/>
                <a:gd name="T81" fmla="*/ 997 h 1770"/>
                <a:gd name="T82" fmla="*/ 1292 w 1309"/>
                <a:gd name="T83" fmla="*/ 1094 h 1770"/>
                <a:gd name="T84" fmla="*/ 1309 w 1309"/>
                <a:gd name="T85" fmla="*/ 1204 h 1770"/>
                <a:gd name="T86" fmla="*/ 1295 w 1309"/>
                <a:gd name="T87" fmla="*/ 1358 h 1770"/>
                <a:gd name="T88" fmla="*/ 1270 w 1309"/>
                <a:gd name="T89" fmla="*/ 1432 h 1770"/>
                <a:gd name="T90" fmla="*/ 1234 w 1309"/>
                <a:gd name="T91" fmla="*/ 1499 h 1770"/>
                <a:gd name="T92" fmla="*/ 1186 w 1309"/>
                <a:gd name="T93" fmla="*/ 1559 h 1770"/>
                <a:gd name="T94" fmla="*/ 1069 w 1309"/>
                <a:gd name="T95" fmla="*/ 1651 h 1770"/>
                <a:gd name="T96" fmla="*/ 936 w 1309"/>
                <a:gd name="T97" fmla="*/ 1714 h 1770"/>
                <a:gd name="T98" fmla="*/ 780 w 1309"/>
                <a:gd name="T99" fmla="*/ 1752 h 1770"/>
                <a:gd name="T100" fmla="*/ 601 w 1309"/>
                <a:gd name="T101" fmla="*/ 1769 h 1770"/>
                <a:gd name="T102" fmla="*/ 299 w 1309"/>
                <a:gd name="T103" fmla="*/ 1754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9" h="1770">
                  <a:moveTo>
                    <a:pt x="34" y="1707"/>
                  </a:moveTo>
                  <a:lnTo>
                    <a:pt x="34" y="1371"/>
                  </a:lnTo>
                  <a:lnTo>
                    <a:pt x="69" y="1382"/>
                  </a:lnTo>
                  <a:lnTo>
                    <a:pt x="105" y="1392"/>
                  </a:lnTo>
                  <a:lnTo>
                    <a:pt x="138" y="1401"/>
                  </a:lnTo>
                  <a:lnTo>
                    <a:pt x="173" y="1410"/>
                  </a:lnTo>
                  <a:lnTo>
                    <a:pt x="206" y="1419"/>
                  </a:lnTo>
                  <a:lnTo>
                    <a:pt x="239" y="1426"/>
                  </a:lnTo>
                  <a:lnTo>
                    <a:pt x="272" y="1432"/>
                  </a:lnTo>
                  <a:lnTo>
                    <a:pt x="303" y="1438"/>
                  </a:lnTo>
                  <a:lnTo>
                    <a:pt x="335" y="1444"/>
                  </a:lnTo>
                  <a:lnTo>
                    <a:pt x="366" y="1448"/>
                  </a:lnTo>
                  <a:lnTo>
                    <a:pt x="396" y="1452"/>
                  </a:lnTo>
                  <a:lnTo>
                    <a:pt x="427" y="1455"/>
                  </a:lnTo>
                  <a:lnTo>
                    <a:pt x="456" y="1457"/>
                  </a:lnTo>
                  <a:lnTo>
                    <a:pt x="486" y="1459"/>
                  </a:lnTo>
                  <a:lnTo>
                    <a:pt x="515" y="1460"/>
                  </a:lnTo>
                  <a:lnTo>
                    <a:pt x="542" y="1461"/>
                  </a:lnTo>
                  <a:lnTo>
                    <a:pt x="580" y="1460"/>
                  </a:lnTo>
                  <a:lnTo>
                    <a:pt x="615" y="1458"/>
                  </a:lnTo>
                  <a:lnTo>
                    <a:pt x="646" y="1455"/>
                  </a:lnTo>
                  <a:lnTo>
                    <a:pt x="676" y="1451"/>
                  </a:lnTo>
                  <a:lnTo>
                    <a:pt x="703" y="1445"/>
                  </a:lnTo>
                  <a:lnTo>
                    <a:pt x="729" y="1438"/>
                  </a:lnTo>
                  <a:lnTo>
                    <a:pt x="740" y="1434"/>
                  </a:lnTo>
                  <a:lnTo>
                    <a:pt x="751" y="1430"/>
                  </a:lnTo>
                  <a:lnTo>
                    <a:pt x="761" y="1426"/>
                  </a:lnTo>
                  <a:lnTo>
                    <a:pt x="772" y="1421"/>
                  </a:lnTo>
                  <a:lnTo>
                    <a:pt x="781" y="1416"/>
                  </a:lnTo>
                  <a:lnTo>
                    <a:pt x="790" y="1409"/>
                  </a:lnTo>
                  <a:lnTo>
                    <a:pt x="798" y="1404"/>
                  </a:lnTo>
                  <a:lnTo>
                    <a:pt x="805" y="1398"/>
                  </a:lnTo>
                  <a:lnTo>
                    <a:pt x="812" y="1391"/>
                  </a:lnTo>
                  <a:lnTo>
                    <a:pt x="819" y="1385"/>
                  </a:lnTo>
                  <a:lnTo>
                    <a:pt x="824" y="1378"/>
                  </a:lnTo>
                  <a:lnTo>
                    <a:pt x="829" y="1370"/>
                  </a:lnTo>
                  <a:lnTo>
                    <a:pt x="834" y="1362"/>
                  </a:lnTo>
                  <a:lnTo>
                    <a:pt x="837" y="1354"/>
                  </a:lnTo>
                  <a:lnTo>
                    <a:pt x="841" y="1346"/>
                  </a:lnTo>
                  <a:lnTo>
                    <a:pt x="843" y="1337"/>
                  </a:lnTo>
                  <a:lnTo>
                    <a:pt x="845" y="1329"/>
                  </a:lnTo>
                  <a:lnTo>
                    <a:pt x="847" y="1319"/>
                  </a:lnTo>
                  <a:lnTo>
                    <a:pt x="848" y="1309"/>
                  </a:lnTo>
                  <a:lnTo>
                    <a:pt x="848" y="1299"/>
                  </a:lnTo>
                  <a:lnTo>
                    <a:pt x="847" y="1285"/>
                  </a:lnTo>
                  <a:lnTo>
                    <a:pt x="845" y="1271"/>
                  </a:lnTo>
                  <a:lnTo>
                    <a:pt x="842" y="1257"/>
                  </a:lnTo>
                  <a:lnTo>
                    <a:pt x="837" y="1244"/>
                  </a:lnTo>
                  <a:lnTo>
                    <a:pt x="831" y="1232"/>
                  </a:lnTo>
                  <a:lnTo>
                    <a:pt x="824" y="1220"/>
                  </a:lnTo>
                  <a:lnTo>
                    <a:pt x="814" y="1208"/>
                  </a:lnTo>
                  <a:lnTo>
                    <a:pt x="805" y="1198"/>
                  </a:lnTo>
                  <a:lnTo>
                    <a:pt x="791" y="1187"/>
                  </a:lnTo>
                  <a:lnTo>
                    <a:pt x="773" y="1175"/>
                  </a:lnTo>
                  <a:lnTo>
                    <a:pt x="750" y="1161"/>
                  </a:lnTo>
                  <a:lnTo>
                    <a:pt x="724" y="1146"/>
                  </a:lnTo>
                  <a:lnTo>
                    <a:pt x="692" y="1131"/>
                  </a:lnTo>
                  <a:lnTo>
                    <a:pt x="655" y="1114"/>
                  </a:lnTo>
                  <a:lnTo>
                    <a:pt x="616" y="1096"/>
                  </a:lnTo>
                  <a:lnTo>
                    <a:pt x="571" y="1078"/>
                  </a:lnTo>
                  <a:lnTo>
                    <a:pt x="490" y="1044"/>
                  </a:lnTo>
                  <a:lnTo>
                    <a:pt x="417" y="1011"/>
                  </a:lnTo>
                  <a:lnTo>
                    <a:pt x="383" y="996"/>
                  </a:lnTo>
                  <a:lnTo>
                    <a:pt x="351" y="980"/>
                  </a:lnTo>
                  <a:lnTo>
                    <a:pt x="321" y="965"/>
                  </a:lnTo>
                  <a:lnTo>
                    <a:pt x="293" y="950"/>
                  </a:lnTo>
                  <a:lnTo>
                    <a:pt x="267" y="936"/>
                  </a:lnTo>
                  <a:lnTo>
                    <a:pt x="241" y="922"/>
                  </a:lnTo>
                  <a:lnTo>
                    <a:pt x="219" y="907"/>
                  </a:lnTo>
                  <a:lnTo>
                    <a:pt x="197" y="893"/>
                  </a:lnTo>
                  <a:lnTo>
                    <a:pt x="178" y="880"/>
                  </a:lnTo>
                  <a:lnTo>
                    <a:pt x="161" y="866"/>
                  </a:lnTo>
                  <a:lnTo>
                    <a:pt x="145" y="854"/>
                  </a:lnTo>
                  <a:lnTo>
                    <a:pt x="131" y="842"/>
                  </a:lnTo>
                  <a:lnTo>
                    <a:pt x="116" y="826"/>
                  </a:lnTo>
                  <a:lnTo>
                    <a:pt x="100" y="808"/>
                  </a:lnTo>
                  <a:lnTo>
                    <a:pt x="86" y="791"/>
                  </a:lnTo>
                  <a:lnTo>
                    <a:pt x="74" y="774"/>
                  </a:lnTo>
                  <a:lnTo>
                    <a:pt x="62" y="755"/>
                  </a:lnTo>
                  <a:lnTo>
                    <a:pt x="51" y="736"/>
                  </a:lnTo>
                  <a:lnTo>
                    <a:pt x="41" y="716"/>
                  </a:lnTo>
                  <a:lnTo>
                    <a:pt x="32" y="696"/>
                  </a:lnTo>
                  <a:lnTo>
                    <a:pt x="25" y="676"/>
                  </a:lnTo>
                  <a:lnTo>
                    <a:pt x="18" y="654"/>
                  </a:lnTo>
                  <a:lnTo>
                    <a:pt x="13" y="633"/>
                  </a:lnTo>
                  <a:lnTo>
                    <a:pt x="8" y="610"/>
                  </a:lnTo>
                  <a:lnTo>
                    <a:pt x="4" y="587"/>
                  </a:lnTo>
                  <a:lnTo>
                    <a:pt x="2" y="563"/>
                  </a:lnTo>
                  <a:lnTo>
                    <a:pt x="0" y="540"/>
                  </a:lnTo>
                  <a:lnTo>
                    <a:pt x="0" y="515"/>
                  </a:lnTo>
                  <a:lnTo>
                    <a:pt x="1" y="484"/>
                  </a:lnTo>
                  <a:lnTo>
                    <a:pt x="3" y="454"/>
                  </a:lnTo>
                  <a:lnTo>
                    <a:pt x="7" y="424"/>
                  </a:lnTo>
                  <a:lnTo>
                    <a:pt x="12" y="397"/>
                  </a:lnTo>
                  <a:lnTo>
                    <a:pt x="18" y="369"/>
                  </a:lnTo>
                  <a:lnTo>
                    <a:pt x="26" y="343"/>
                  </a:lnTo>
                  <a:lnTo>
                    <a:pt x="36" y="317"/>
                  </a:lnTo>
                  <a:lnTo>
                    <a:pt x="47" y="293"/>
                  </a:lnTo>
                  <a:lnTo>
                    <a:pt x="61" y="269"/>
                  </a:lnTo>
                  <a:lnTo>
                    <a:pt x="75" y="247"/>
                  </a:lnTo>
                  <a:lnTo>
                    <a:pt x="90" y="225"/>
                  </a:lnTo>
                  <a:lnTo>
                    <a:pt x="108" y="204"/>
                  </a:lnTo>
                  <a:lnTo>
                    <a:pt x="127" y="185"/>
                  </a:lnTo>
                  <a:lnTo>
                    <a:pt x="146" y="165"/>
                  </a:lnTo>
                  <a:lnTo>
                    <a:pt x="169" y="148"/>
                  </a:lnTo>
                  <a:lnTo>
                    <a:pt x="192" y="131"/>
                  </a:lnTo>
                  <a:lnTo>
                    <a:pt x="217" y="115"/>
                  </a:lnTo>
                  <a:lnTo>
                    <a:pt x="241" y="100"/>
                  </a:lnTo>
                  <a:lnTo>
                    <a:pt x="268" y="86"/>
                  </a:lnTo>
                  <a:lnTo>
                    <a:pt x="294" y="73"/>
                  </a:lnTo>
                  <a:lnTo>
                    <a:pt x="322" y="61"/>
                  </a:lnTo>
                  <a:lnTo>
                    <a:pt x="351" y="51"/>
                  </a:lnTo>
                  <a:lnTo>
                    <a:pt x="381" y="41"/>
                  </a:lnTo>
                  <a:lnTo>
                    <a:pt x="412" y="33"/>
                  </a:lnTo>
                  <a:lnTo>
                    <a:pt x="443" y="24"/>
                  </a:lnTo>
                  <a:lnTo>
                    <a:pt x="475" y="18"/>
                  </a:lnTo>
                  <a:lnTo>
                    <a:pt x="508" y="12"/>
                  </a:lnTo>
                  <a:lnTo>
                    <a:pt x="543" y="8"/>
                  </a:lnTo>
                  <a:lnTo>
                    <a:pt x="578" y="4"/>
                  </a:lnTo>
                  <a:lnTo>
                    <a:pt x="614" y="2"/>
                  </a:lnTo>
                  <a:lnTo>
                    <a:pt x="650" y="0"/>
                  </a:lnTo>
                  <a:lnTo>
                    <a:pt x="688" y="0"/>
                  </a:lnTo>
                  <a:lnTo>
                    <a:pt x="733" y="0"/>
                  </a:lnTo>
                  <a:lnTo>
                    <a:pt x="781" y="3"/>
                  </a:lnTo>
                  <a:lnTo>
                    <a:pt x="832" y="7"/>
                  </a:lnTo>
                  <a:lnTo>
                    <a:pt x="886" y="13"/>
                  </a:lnTo>
                  <a:lnTo>
                    <a:pt x="943" y="20"/>
                  </a:lnTo>
                  <a:lnTo>
                    <a:pt x="1004" y="30"/>
                  </a:lnTo>
                  <a:lnTo>
                    <a:pt x="1067" y="42"/>
                  </a:lnTo>
                  <a:lnTo>
                    <a:pt x="1134" y="54"/>
                  </a:lnTo>
                  <a:lnTo>
                    <a:pt x="1177" y="61"/>
                  </a:lnTo>
                  <a:lnTo>
                    <a:pt x="1177" y="386"/>
                  </a:lnTo>
                  <a:lnTo>
                    <a:pt x="1147" y="374"/>
                  </a:lnTo>
                  <a:lnTo>
                    <a:pt x="1117" y="363"/>
                  </a:lnTo>
                  <a:lnTo>
                    <a:pt x="1088" y="353"/>
                  </a:lnTo>
                  <a:lnTo>
                    <a:pt x="1059" y="344"/>
                  </a:lnTo>
                  <a:lnTo>
                    <a:pt x="1031" y="336"/>
                  </a:lnTo>
                  <a:lnTo>
                    <a:pt x="1003" y="327"/>
                  </a:lnTo>
                  <a:lnTo>
                    <a:pt x="975" y="320"/>
                  </a:lnTo>
                  <a:lnTo>
                    <a:pt x="947" y="314"/>
                  </a:lnTo>
                  <a:lnTo>
                    <a:pt x="920" y="309"/>
                  </a:lnTo>
                  <a:lnTo>
                    <a:pt x="892" y="304"/>
                  </a:lnTo>
                  <a:lnTo>
                    <a:pt x="865" y="300"/>
                  </a:lnTo>
                  <a:lnTo>
                    <a:pt x="838" y="297"/>
                  </a:lnTo>
                  <a:lnTo>
                    <a:pt x="811" y="294"/>
                  </a:lnTo>
                  <a:lnTo>
                    <a:pt x="786" y="292"/>
                  </a:lnTo>
                  <a:lnTo>
                    <a:pt x="759" y="291"/>
                  </a:lnTo>
                  <a:lnTo>
                    <a:pt x="734" y="291"/>
                  </a:lnTo>
                  <a:lnTo>
                    <a:pt x="699" y="292"/>
                  </a:lnTo>
                  <a:lnTo>
                    <a:pt x="667" y="293"/>
                  </a:lnTo>
                  <a:lnTo>
                    <a:pt x="637" y="296"/>
                  </a:lnTo>
                  <a:lnTo>
                    <a:pt x="609" y="301"/>
                  </a:lnTo>
                  <a:lnTo>
                    <a:pt x="583" y="306"/>
                  </a:lnTo>
                  <a:lnTo>
                    <a:pt x="559" y="313"/>
                  </a:lnTo>
                  <a:lnTo>
                    <a:pt x="539" y="321"/>
                  </a:lnTo>
                  <a:lnTo>
                    <a:pt x="520" y="331"/>
                  </a:lnTo>
                  <a:lnTo>
                    <a:pt x="512" y="336"/>
                  </a:lnTo>
                  <a:lnTo>
                    <a:pt x="503" y="341"/>
                  </a:lnTo>
                  <a:lnTo>
                    <a:pt x="495" y="346"/>
                  </a:lnTo>
                  <a:lnTo>
                    <a:pt x="488" y="352"/>
                  </a:lnTo>
                  <a:lnTo>
                    <a:pt x="482" y="359"/>
                  </a:lnTo>
                  <a:lnTo>
                    <a:pt x="476" y="365"/>
                  </a:lnTo>
                  <a:lnTo>
                    <a:pt x="471" y="372"/>
                  </a:lnTo>
                  <a:lnTo>
                    <a:pt x="467" y="380"/>
                  </a:lnTo>
                  <a:lnTo>
                    <a:pt x="463" y="387"/>
                  </a:lnTo>
                  <a:lnTo>
                    <a:pt x="459" y="395"/>
                  </a:lnTo>
                  <a:lnTo>
                    <a:pt x="455" y="403"/>
                  </a:lnTo>
                  <a:lnTo>
                    <a:pt x="453" y="411"/>
                  </a:lnTo>
                  <a:lnTo>
                    <a:pt x="451" y="420"/>
                  </a:lnTo>
                  <a:lnTo>
                    <a:pt x="449" y="430"/>
                  </a:lnTo>
                  <a:lnTo>
                    <a:pt x="448" y="439"/>
                  </a:lnTo>
                  <a:lnTo>
                    <a:pt x="448" y="449"/>
                  </a:lnTo>
                  <a:lnTo>
                    <a:pt x="449" y="463"/>
                  </a:lnTo>
                  <a:lnTo>
                    <a:pt x="452" y="477"/>
                  </a:lnTo>
                  <a:lnTo>
                    <a:pt x="456" y="490"/>
                  </a:lnTo>
                  <a:lnTo>
                    <a:pt x="463" y="502"/>
                  </a:lnTo>
                  <a:lnTo>
                    <a:pt x="471" y="514"/>
                  </a:lnTo>
                  <a:lnTo>
                    <a:pt x="481" y="524"/>
                  </a:lnTo>
                  <a:lnTo>
                    <a:pt x="492" y="536"/>
                  </a:lnTo>
                  <a:lnTo>
                    <a:pt x="506" y="545"/>
                  </a:lnTo>
                  <a:lnTo>
                    <a:pt x="521" y="553"/>
                  </a:lnTo>
                  <a:lnTo>
                    <a:pt x="540" y="564"/>
                  </a:lnTo>
                  <a:lnTo>
                    <a:pt x="565" y="577"/>
                  </a:lnTo>
                  <a:lnTo>
                    <a:pt x="595" y="592"/>
                  </a:lnTo>
                  <a:lnTo>
                    <a:pt x="632" y="608"/>
                  </a:lnTo>
                  <a:lnTo>
                    <a:pt x="673" y="628"/>
                  </a:lnTo>
                  <a:lnTo>
                    <a:pt x="720" y="649"/>
                  </a:lnTo>
                  <a:lnTo>
                    <a:pt x="773" y="672"/>
                  </a:lnTo>
                  <a:lnTo>
                    <a:pt x="846" y="707"/>
                  </a:lnTo>
                  <a:lnTo>
                    <a:pt x="914" y="740"/>
                  </a:lnTo>
                  <a:lnTo>
                    <a:pt x="976" y="771"/>
                  </a:lnTo>
                  <a:lnTo>
                    <a:pt x="1031" y="802"/>
                  </a:lnTo>
                  <a:lnTo>
                    <a:pt x="1056" y="817"/>
                  </a:lnTo>
                  <a:lnTo>
                    <a:pt x="1080" y="832"/>
                  </a:lnTo>
                  <a:lnTo>
                    <a:pt x="1101" y="846"/>
                  </a:lnTo>
                  <a:lnTo>
                    <a:pt x="1122" y="860"/>
                  </a:lnTo>
                  <a:lnTo>
                    <a:pt x="1140" y="875"/>
                  </a:lnTo>
                  <a:lnTo>
                    <a:pt x="1157" y="888"/>
                  </a:lnTo>
                  <a:lnTo>
                    <a:pt x="1173" y="901"/>
                  </a:lnTo>
                  <a:lnTo>
                    <a:pt x="1187" y="913"/>
                  </a:lnTo>
                  <a:lnTo>
                    <a:pt x="1201" y="930"/>
                  </a:lnTo>
                  <a:lnTo>
                    <a:pt x="1215" y="945"/>
                  </a:lnTo>
                  <a:lnTo>
                    <a:pt x="1229" y="962"/>
                  </a:lnTo>
                  <a:lnTo>
                    <a:pt x="1241" y="979"/>
                  </a:lnTo>
                  <a:lnTo>
                    <a:pt x="1251" y="997"/>
                  </a:lnTo>
                  <a:lnTo>
                    <a:pt x="1261" y="1015"/>
                  </a:lnTo>
                  <a:lnTo>
                    <a:pt x="1270" y="1034"/>
                  </a:lnTo>
                  <a:lnTo>
                    <a:pt x="1279" y="1053"/>
                  </a:lnTo>
                  <a:lnTo>
                    <a:pt x="1286" y="1074"/>
                  </a:lnTo>
                  <a:lnTo>
                    <a:pt x="1292" y="1094"/>
                  </a:lnTo>
                  <a:lnTo>
                    <a:pt x="1298" y="1114"/>
                  </a:lnTo>
                  <a:lnTo>
                    <a:pt x="1302" y="1137"/>
                  </a:lnTo>
                  <a:lnTo>
                    <a:pt x="1305" y="1158"/>
                  </a:lnTo>
                  <a:lnTo>
                    <a:pt x="1307" y="1182"/>
                  </a:lnTo>
                  <a:lnTo>
                    <a:pt x="1309" y="1204"/>
                  </a:lnTo>
                  <a:lnTo>
                    <a:pt x="1309" y="1229"/>
                  </a:lnTo>
                  <a:lnTo>
                    <a:pt x="1308" y="1262"/>
                  </a:lnTo>
                  <a:lnTo>
                    <a:pt x="1306" y="1296"/>
                  </a:lnTo>
                  <a:lnTo>
                    <a:pt x="1301" y="1328"/>
                  </a:lnTo>
                  <a:lnTo>
                    <a:pt x="1295" y="1358"/>
                  </a:lnTo>
                  <a:lnTo>
                    <a:pt x="1291" y="1374"/>
                  </a:lnTo>
                  <a:lnTo>
                    <a:pt x="1286" y="1389"/>
                  </a:lnTo>
                  <a:lnTo>
                    <a:pt x="1282" y="1403"/>
                  </a:lnTo>
                  <a:lnTo>
                    <a:pt x="1276" y="1418"/>
                  </a:lnTo>
                  <a:lnTo>
                    <a:pt x="1270" y="1432"/>
                  </a:lnTo>
                  <a:lnTo>
                    <a:pt x="1263" y="1446"/>
                  </a:lnTo>
                  <a:lnTo>
                    <a:pt x="1257" y="1459"/>
                  </a:lnTo>
                  <a:lnTo>
                    <a:pt x="1250" y="1473"/>
                  </a:lnTo>
                  <a:lnTo>
                    <a:pt x="1242" y="1486"/>
                  </a:lnTo>
                  <a:lnTo>
                    <a:pt x="1234" y="1499"/>
                  </a:lnTo>
                  <a:lnTo>
                    <a:pt x="1225" y="1511"/>
                  </a:lnTo>
                  <a:lnTo>
                    <a:pt x="1216" y="1524"/>
                  </a:lnTo>
                  <a:lnTo>
                    <a:pt x="1206" y="1536"/>
                  </a:lnTo>
                  <a:lnTo>
                    <a:pt x="1196" y="1547"/>
                  </a:lnTo>
                  <a:lnTo>
                    <a:pt x="1186" y="1559"/>
                  </a:lnTo>
                  <a:lnTo>
                    <a:pt x="1175" y="1571"/>
                  </a:lnTo>
                  <a:lnTo>
                    <a:pt x="1151" y="1592"/>
                  </a:lnTo>
                  <a:lnTo>
                    <a:pt x="1126" y="1613"/>
                  </a:lnTo>
                  <a:lnTo>
                    <a:pt x="1099" y="1633"/>
                  </a:lnTo>
                  <a:lnTo>
                    <a:pt x="1069" y="1651"/>
                  </a:lnTo>
                  <a:lnTo>
                    <a:pt x="1045" y="1666"/>
                  </a:lnTo>
                  <a:lnTo>
                    <a:pt x="1018" y="1679"/>
                  </a:lnTo>
                  <a:lnTo>
                    <a:pt x="992" y="1691"/>
                  </a:lnTo>
                  <a:lnTo>
                    <a:pt x="964" y="1703"/>
                  </a:lnTo>
                  <a:lnTo>
                    <a:pt x="936" y="1714"/>
                  </a:lnTo>
                  <a:lnTo>
                    <a:pt x="906" y="1724"/>
                  </a:lnTo>
                  <a:lnTo>
                    <a:pt x="876" y="1732"/>
                  </a:lnTo>
                  <a:lnTo>
                    <a:pt x="845" y="1740"/>
                  </a:lnTo>
                  <a:lnTo>
                    <a:pt x="812" y="1747"/>
                  </a:lnTo>
                  <a:lnTo>
                    <a:pt x="780" y="1752"/>
                  </a:lnTo>
                  <a:lnTo>
                    <a:pt x="746" y="1757"/>
                  </a:lnTo>
                  <a:lnTo>
                    <a:pt x="710" y="1762"/>
                  </a:lnTo>
                  <a:lnTo>
                    <a:pt x="675" y="1766"/>
                  </a:lnTo>
                  <a:lnTo>
                    <a:pt x="639" y="1768"/>
                  </a:lnTo>
                  <a:lnTo>
                    <a:pt x="601" y="1769"/>
                  </a:lnTo>
                  <a:lnTo>
                    <a:pt x="563" y="1770"/>
                  </a:lnTo>
                  <a:lnTo>
                    <a:pt x="497" y="1769"/>
                  </a:lnTo>
                  <a:lnTo>
                    <a:pt x="431" y="1766"/>
                  </a:lnTo>
                  <a:lnTo>
                    <a:pt x="365" y="1761"/>
                  </a:lnTo>
                  <a:lnTo>
                    <a:pt x="299" y="1754"/>
                  </a:lnTo>
                  <a:lnTo>
                    <a:pt x="233" y="1745"/>
                  </a:lnTo>
                  <a:lnTo>
                    <a:pt x="167" y="1735"/>
                  </a:lnTo>
                  <a:lnTo>
                    <a:pt x="100" y="1722"/>
                  </a:lnTo>
                  <a:lnTo>
                    <a:pt x="34" y="1707"/>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799"/>
            </a:p>
          </p:txBody>
        </p:sp>
      </p:grpSp>
    </p:spTree>
    <p:extLst>
      <p:ext uri="{BB962C8B-B14F-4D97-AF65-F5344CB8AC3E}">
        <p14:creationId xmlns:p14="http://schemas.microsoft.com/office/powerpoint/2010/main" val="3835085996"/>
      </p:ext>
    </p:extLst>
  </p:cSld>
  <p:clrMapOvr>
    <a:masterClrMapping/>
  </p:clrMapOvr>
  <p:hf hdr="0" ftr="0" dt="0"/>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preserve="1">
  <p:cSld name="1_Title picture 1">
    <p:spTree>
      <p:nvGrpSpPr>
        <p:cNvPr id="1" name=""/>
        <p:cNvGrpSpPr/>
        <p:nvPr/>
      </p:nvGrpSpPr>
      <p:grpSpPr>
        <a:xfrm>
          <a:off x="0" y="0"/>
          <a:ext cx="0" cy="0"/>
          <a:chOff x="0" y="0"/>
          <a:chExt cx="0" cy="0"/>
        </a:xfrm>
      </p:grpSpPr>
      <p:pic>
        <p:nvPicPr>
          <p:cNvPr id="32" name="Picture 1"/>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76" y="0"/>
            <a:ext cx="12191746" cy="6858000"/>
          </a:xfrm>
          <a:prstGeom prst="rect">
            <a:avLst/>
          </a:prstGeom>
        </p:spPr>
      </p:pic>
      <p:sp>
        <p:nvSpPr>
          <p:cNvPr id="4" name="cdtRectangle 115 Id57350"/>
          <p:cNvSpPr>
            <a:spLocks noGrp="1" noChangeArrowheads="1"/>
          </p:cNvSpPr>
          <p:nvPr>
            <p:ph type="ctrTitle"/>
            <p:custDataLst>
              <p:tags r:id="rId1"/>
            </p:custDataLst>
          </p:nvPr>
        </p:nvSpPr>
        <p:spPr bwMode="ltGray">
          <a:xfrm>
            <a:off x="626736" y="4877959"/>
            <a:ext cx="6476627" cy="924541"/>
          </a:xfrm>
          <a:gradFill>
            <a:gsLst>
              <a:gs pos="83000">
                <a:srgbClr val="0099B0">
                  <a:alpha val="85000"/>
                </a:srgbClr>
              </a:gs>
              <a:gs pos="50000">
                <a:srgbClr val="009999">
                  <a:alpha val="85000"/>
                </a:srgbClr>
              </a:gs>
              <a:gs pos="0">
                <a:srgbClr val="50BEBE">
                  <a:alpha val="85000"/>
                </a:srgbClr>
              </a:gs>
              <a:gs pos="100000">
                <a:srgbClr val="0099CB">
                  <a:alpha val="85000"/>
                </a:srgbClr>
              </a:gs>
            </a:gsLst>
            <a:lin ang="0" scaled="0"/>
          </a:gradFill>
        </p:spPr>
        <p:txBody>
          <a:bodyPr wrap="square" lIns="216000" tIns="90000" rIns="216000" bIns="216000" anchor="b" anchorCtr="0">
            <a:spAutoFit/>
          </a:bodyPr>
          <a:lstStyle>
            <a:lvl1pPr>
              <a:defRPr sz="4000" smtClean="0">
                <a:solidFill>
                  <a:srgbClr val="FFFFFF"/>
                </a:solidFill>
                <a:latin typeface="Arial" pitchFamily="34" charset="0"/>
              </a:defRPr>
            </a:lvl1pPr>
          </a:lstStyle>
          <a:p>
            <a:r>
              <a:rPr lang="en-US"/>
              <a:t>Click to edit Master title style</a:t>
            </a:r>
            <a:endParaRPr lang="en-US" dirty="0"/>
          </a:p>
        </p:txBody>
      </p:sp>
      <p:sp>
        <p:nvSpPr>
          <p:cNvPr id="5" name="cdtText Box 101 Id11"/>
          <p:cNvSpPr txBox="1">
            <a:spLocks noChangeArrowheads="1"/>
          </p:cNvSpPr>
          <p:nvPr>
            <p:custDataLst>
              <p:tags r:id="rId2"/>
            </p:custDataLst>
          </p:nvPr>
        </p:nvSpPr>
        <p:spPr bwMode="auto">
          <a:xfrm>
            <a:off x="6096000" y="0"/>
            <a:ext cx="1587" cy="1588"/>
          </a:xfrm>
          <a:prstGeom prst="rect">
            <a:avLst/>
          </a:prstGeom>
          <a:noFill/>
          <a:ln>
            <a:noFill/>
          </a:ln>
          <a:effectLst/>
          <a:extLst>
            <a:ext uri="{909E8E84-426E-40dd-AFC4-6F175D3DCCD1}">
              <a14:hiddenFill xmlns:a14="http://schemas.microsoft.com/office/drawing/2010/main" xmlns="">
                <a:solidFill>
                  <a:srgbClr val="FF9900"/>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lIns="0" tIns="36000" rIns="0" bIns="0">
            <a:noAutofit/>
          </a:bodyPr>
          <a:lstStyle/>
          <a:p>
            <a:pPr algn="ctr"/>
            <a:endParaRPr lang="en-US" sz="1100" b="1" dirty="0">
              <a:solidFill>
                <a:srgbClr val="990000"/>
              </a:solidFill>
            </a:endParaRPr>
          </a:p>
        </p:txBody>
      </p:sp>
      <p:pic>
        <p:nvPicPr>
          <p:cNvPr id="8" name="Grafik 7"/>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9550775" y="324000"/>
            <a:ext cx="2158876" cy="913804"/>
          </a:xfrm>
          <a:prstGeom prst="rect">
            <a:avLst/>
          </a:prstGeom>
        </p:spPr>
      </p:pic>
      <p:sp>
        <p:nvSpPr>
          <p:cNvPr id="9" name="Textplatzhalter 57343"/>
          <p:cNvSpPr>
            <a:spLocks noGrp="1"/>
          </p:cNvSpPr>
          <p:nvPr>
            <p:ph type="body" sz="quarter" idx="12" hasCustomPrompt="1"/>
          </p:nvPr>
        </p:nvSpPr>
        <p:spPr>
          <a:xfrm>
            <a:off x="626736" y="5842800"/>
            <a:ext cx="6476627" cy="324000"/>
          </a:xfrm>
          <a:solidFill>
            <a:schemeClr val="bg1">
              <a:alpha val="85000"/>
            </a:schemeClr>
          </a:solidFill>
        </p:spPr>
        <p:txBody>
          <a:bodyPr lIns="216000" tIns="90000" rIns="216000" bIns="46800"/>
          <a:lstStyle>
            <a:lvl1pPr algn="l">
              <a:lnSpc>
                <a:spcPct val="100000"/>
              </a:lnSpc>
              <a:defRPr sz="1000" b="1" baseline="0">
                <a:latin typeface="Arial"/>
                <a:cs typeface="Arial"/>
              </a:defRPr>
            </a:lvl1pPr>
            <a:lvl2pPr marL="1588" indent="0">
              <a:buNone/>
              <a:defRPr/>
            </a:lvl2pPr>
          </a:lstStyle>
          <a:p>
            <a:pPr lvl="0"/>
            <a:r>
              <a:rPr lang="de-DE" dirty="0"/>
              <a:t>  </a:t>
            </a:r>
            <a:r>
              <a:rPr lang="de-DE" dirty="0" err="1"/>
              <a:t>Unrestricted</a:t>
            </a:r>
            <a:r>
              <a:rPr lang="de-DE" dirty="0"/>
              <a:t> © Siemens AG 2016      	     		       </a:t>
            </a:r>
            <a:r>
              <a:rPr lang="de-DE" dirty="0" err="1"/>
              <a:t>Realize</a:t>
            </a:r>
            <a:r>
              <a:rPr lang="de-DE" dirty="0"/>
              <a:t> </a:t>
            </a:r>
            <a:r>
              <a:rPr lang="de-DE" dirty="0" err="1"/>
              <a:t>innovation</a:t>
            </a:r>
            <a:r>
              <a:rPr lang="de-DE" dirty="0"/>
              <a:t>.</a:t>
            </a:r>
          </a:p>
        </p:txBody>
      </p:sp>
      <p:grpSp>
        <p:nvGrpSpPr>
          <p:cNvPr id="34" name="Gruppieren 33"/>
          <p:cNvGrpSpPr/>
          <p:nvPr/>
        </p:nvGrpSpPr>
        <p:grpSpPr>
          <a:xfrm>
            <a:off x="-215888" y="-216000"/>
            <a:ext cx="12622226" cy="7290000"/>
            <a:chOff x="-216000" y="-216000"/>
            <a:chExt cx="12628800" cy="7290000"/>
          </a:xfrm>
        </p:grpSpPr>
        <p:cxnSp>
          <p:nvCxnSpPr>
            <p:cNvPr id="35" name="Gerade Verbindung 34"/>
            <p:cNvCxnSpPr/>
            <p:nvPr/>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36" name="Gerade Verbindung 35"/>
            <p:cNvCxnSpPr/>
            <p:nvPr/>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37" name="Gerade Verbindung 36"/>
            <p:cNvCxnSpPr/>
            <p:nvPr/>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38" name="Gerade Verbindung 37"/>
            <p:cNvCxnSpPr/>
            <p:nvPr/>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39" name="Gerade Verbindung 38"/>
            <p:cNvCxnSpPr/>
            <p:nvPr/>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40" name="Gerade Verbindung 39"/>
            <p:cNvCxnSpPr/>
            <p:nvPr/>
          </p:nvCxnSpPr>
          <p:spPr bwMode="auto">
            <a:xfrm rot="5400000">
              <a:off x="123228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41" name="Gerade Verbindung 40"/>
            <p:cNvCxnSpPr/>
            <p:nvPr/>
          </p:nvCxnSpPr>
          <p:spPr bwMode="auto">
            <a:xfrm rot="5400000">
              <a:off x="12322800" y="89107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42" name="Gerade Verbindung 41"/>
            <p:cNvCxnSpPr/>
            <p:nvPr/>
          </p:nvCxnSpPr>
          <p:spPr bwMode="auto">
            <a:xfrm rot="5400000">
              <a:off x="12322800" y="132277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43" name="Gerade Verbindung 42"/>
            <p:cNvCxnSpPr/>
            <p:nvPr/>
          </p:nvCxnSpPr>
          <p:spPr bwMode="auto">
            <a:xfrm rot="5400000">
              <a:off x="12322800" y="3625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44" name="Gerade Verbindung 43"/>
            <p:cNvCxnSpPr/>
            <p:nvPr/>
          </p:nvCxnSpPr>
          <p:spPr bwMode="auto">
            <a:xfrm rot="5400000">
              <a:off x="12322800" y="37656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45" name="Gerade Verbindung 44"/>
            <p:cNvCxnSpPr/>
            <p:nvPr/>
          </p:nvCxnSpPr>
          <p:spPr bwMode="auto">
            <a:xfrm rot="5400000">
              <a:off x="12322800" y="607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46" name="Gerade Verbindung 45"/>
            <p:cNvCxnSpPr/>
            <p:nvPr/>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47" name="Gerade Verbindung 46"/>
            <p:cNvCxnSpPr/>
            <p:nvPr/>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48" name="Gerade Verbindung 47"/>
            <p:cNvCxnSpPr/>
            <p:nvPr/>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49" name="Gerade Verbindung 48"/>
            <p:cNvCxnSpPr/>
            <p:nvPr/>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50" name="Gerade Verbindung 49"/>
            <p:cNvCxnSpPr/>
            <p:nvPr/>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51" name="Gerade Verbindung 50"/>
            <p:cNvCxnSpPr/>
            <p:nvPr/>
          </p:nvCxnSpPr>
          <p:spPr bwMode="auto">
            <a:xfrm rot="5400000">
              <a:off x="-1260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52" name="Gerade Verbindung 51"/>
            <p:cNvCxnSpPr/>
            <p:nvPr/>
          </p:nvCxnSpPr>
          <p:spPr bwMode="auto">
            <a:xfrm rot="5400000">
              <a:off x="-126000" y="89107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53" name="Gerade Verbindung 52"/>
            <p:cNvCxnSpPr/>
            <p:nvPr/>
          </p:nvCxnSpPr>
          <p:spPr bwMode="auto">
            <a:xfrm rot="5400000">
              <a:off x="-126000" y="1322776"/>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54" name="Gerade Verbindung 53"/>
            <p:cNvCxnSpPr/>
            <p:nvPr/>
          </p:nvCxnSpPr>
          <p:spPr bwMode="auto">
            <a:xfrm rot="5400000">
              <a:off x="-126000" y="36252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55" name="Gerade Verbindung 54"/>
            <p:cNvCxnSpPr/>
            <p:nvPr/>
          </p:nvCxnSpPr>
          <p:spPr bwMode="auto">
            <a:xfrm rot="5400000">
              <a:off x="-126000" y="37656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56" name="Gerade Verbindung 55"/>
            <p:cNvCxnSpPr/>
            <p:nvPr/>
          </p:nvCxnSpPr>
          <p:spPr bwMode="auto">
            <a:xfrm rot="5400000">
              <a:off x="-126000" y="607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grpSp>
    </p:spTree>
    <p:extLst>
      <p:ext uri="{BB962C8B-B14F-4D97-AF65-F5344CB8AC3E}">
        <p14:creationId xmlns:p14="http://schemas.microsoft.com/office/powerpoint/2010/main" val="317750200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2.pn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image" Target="../media/image2.png"/><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theme" Target="../theme/theme2.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_rels/slideMaster3.xml.rels><?xml version="1.0" encoding="UTF-8" standalone="yes"?>
<Relationships xmlns="http://schemas.openxmlformats.org/package/2006/relationships"><Relationship Id="rId13" Type="http://schemas.openxmlformats.org/officeDocument/2006/relationships/slideLayout" Target="../slideLayouts/slideLayout35.xml"/><Relationship Id="rId18" Type="http://schemas.openxmlformats.org/officeDocument/2006/relationships/slideLayout" Target="../slideLayouts/slideLayout40.xml"/><Relationship Id="rId26" Type="http://schemas.openxmlformats.org/officeDocument/2006/relationships/slideLayout" Target="../slideLayouts/slideLayout48.xml"/><Relationship Id="rId39" Type="http://schemas.openxmlformats.org/officeDocument/2006/relationships/tags" Target="../tags/tag13.xml"/><Relationship Id="rId21" Type="http://schemas.openxmlformats.org/officeDocument/2006/relationships/slideLayout" Target="../slideLayouts/slideLayout43.xml"/><Relationship Id="rId34" Type="http://schemas.openxmlformats.org/officeDocument/2006/relationships/tags" Target="../tags/tag8.xml"/><Relationship Id="rId42" Type="http://schemas.openxmlformats.org/officeDocument/2006/relationships/tags" Target="../tags/tag16.xml"/><Relationship Id="rId47" Type="http://schemas.openxmlformats.org/officeDocument/2006/relationships/tags" Target="../tags/tag21.xml"/><Relationship Id="rId50" Type="http://schemas.openxmlformats.org/officeDocument/2006/relationships/tags" Target="../tags/tag24.xml"/><Relationship Id="rId55" Type="http://schemas.openxmlformats.org/officeDocument/2006/relationships/tags" Target="../tags/tag29.xml"/><Relationship Id="rId7" Type="http://schemas.openxmlformats.org/officeDocument/2006/relationships/slideLayout" Target="../slideLayouts/slideLayout29.xml"/><Relationship Id="rId12" Type="http://schemas.openxmlformats.org/officeDocument/2006/relationships/slideLayout" Target="../slideLayouts/slideLayout34.xml"/><Relationship Id="rId17" Type="http://schemas.openxmlformats.org/officeDocument/2006/relationships/slideLayout" Target="../slideLayouts/slideLayout39.xml"/><Relationship Id="rId25" Type="http://schemas.openxmlformats.org/officeDocument/2006/relationships/slideLayout" Target="../slideLayouts/slideLayout47.xml"/><Relationship Id="rId33" Type="http://schemas.openxmlformats.org/officeDocument/2006/relationships/tags" Target="../tags/tag7.xml"/><Relationship Id="rId38" Type="http://schemas.openxmlformats.org/officeDocument/2006/relationships/tags" Target="../tags/tag12.xml"/><Relationship Id="rId46" Type="http://schemas.openxmlformats.org/officeDocument/2006/relationships/tags" Target="../tags/tag20.xml"/><Relationship Id="rId59" Type="http://schemas.openxmlformats.org/officeDocument/2006/relationships/tags" Target="../tags/tag33.xml"/><Relationship Id="rId2" Type="http://schemas.openxmlformats.org/officeDocument/2006/relationships/slideLayout" Target="../slideLayouts/slideLayout24.xml"/><Relationship Id="rId16" Type="http://schemas.openxmlformats.org/officeDocument/2006/relationships/slideLayout" Target="../slideLayouts/slideLayout38.xml"/><Relationship Id="rId20" Type="http://schemas.openxmlformats.org/officeDocument/2006/relationships/slideLayout" Target="../slideLayouts/slideLayout42.xml"/><Relationship Id="rId29" Type="http://schemas.openxmlformats.org/officeDocument/2006/relationships/slideLayout" Target="../slideLayouts/slideLayout51.xml"/><Relationship Id="rId41" Type="http://schemas.openxmlformats.org/officeDocument/2006/relationships/tags" Target="../tags/tag15.xml"/><Relationship Id="rId54" Type="http://schemas.openxmlformats.org/officeDocument/2006/relationships/tags" Target="../tags/tag28.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24" Type="http://schemas.openxmlformats.org/officeDocument/2006/relationships/slideLayout" Target="../slideLayouts/slideLayout46.xml"/><Relationship Id="rId32" Type="http://schemas.openxmlformats.org/officeDocument/2006/relationships/tags" Target="../tags/tag6.xml"/><Relationship Id="rId37" Type="http://schemas.openxmlformats.org/officeDocument/2006/relationships/tags" Target="../tags/tag11.xml"/><Relationship Id="rId40" Type="http://schemas.openxmlformats.org/officeDocument/2006/relationships/tags" Target="../tags/tag14.xml"/><Relationship Id="rId45" Type="http://schemas.openxmlformats.org/officeDocument/2006/relationships/tags" Target="../tags/tag19.xml"/><Relationship Id="rId53" Type="http://schemas.openxmlformats.org/officeDocument/2006/relationships/tags" Target="../tags/tag27.xml"/><Relationship Id="rId58" Type="http://schemas.openxmlformats.org/officeDocument/2006/relationships/tags" Target="../tags/tag32.xml"/><Relationship Id="rId5" Type="http://schemas.openxmlformats.org/officeDocument/2006/relationships/slideLayout" Target="../slideLayouts/slideLayout27.xml"/><Relationship Id="rId15" Type="http://schemas.openxmlformats.org/officeDocument/2006/relationships/slideLayout" Target="../slideLayouts/slideLayout37.xml"/><Relationship Id="rId23" Type="http://schemas.openxmlformats.org/officeDocument/2006/relationships/slideLayout" Target="../slideLayouts/slideLayout45.xml"/><Relationship Id="rId28" Type="http://schemas.openxmlformats.org/officeDocument/2006/relationships/slideLayout" Target="../slideLayouts/slideLayout50.xml"/><Relationship Id="rId36" Type="http://schemas.openxmlformats.org/officeDocument/2006/relationships/tags" Target="../tags/tag10.xml"/><Relationship Id="rId49" Type="http://schemas.openxmlformats.org/officeDocument/2006/relationships/tags" Target="../tags/tag23.xml"/><Relationship Id="rId57" Type="http://schemas.openxmlformats.org/officeDocument/2006/relationships/tags" Target="../tags/tag31.xml"/><Relationship Id="rId10" Type="http://schemas.openxmlformats.org/officeDocument/2006/relationships/slideLayout" Target="../slideLayouts/slideLayout32.xml"/><Relationship Id="rId19" Type="http://schemas.openxmlformats.org/officeDocument/2006/relationships/slideLayout" Target="../slideLayouts/slideLayout41.xml"/><Relationship Id="rId31" Type="http://schemas.openxmlformats.org/officeDocument/2006/relationships/theme" Target="../theme/theme3.xml"/><Relationship Id="rId44" Type="http://schemas.openxmlformats.org/officeDocument/2006/relationships/tags" Target="../tags/tag18.xml"/><Relationship Id="rId52" Type="http://schemas.openxmlformats.org/officeDocument/2006/relationships/tags" Target="../tags/tag26.xml"/><Relationship Id="rId60" Type="http://schemas.openxmlformats.org/officeDocument/2006/relationships/tags" Target="../tags/tag34.xml"/><Relationship Id="rId4" Type="http://schemas.openxmlformats.org/officeDocument/2006/relationships/slideLayout" Target="../slideLayouts/slideLayout26.xml"/><Relationship Id="rId9" Type="http://schemas.openxmlformats.org/officeDocument/2006/relationships/slideLayout" Target="../slideLayouts/slideLayout31.xml"/><Relationship Id="rId14" Type="http://schemas.openxmlformats.org/officeDocument/2006/relationships/slideLayout" Target="../slideLayouts/slideLayout36.xml"/><Relationship Id="rId22" Type="http://schemas.openxmlformats.org/officeDocument/2006/relationships/slideLayout" Target="../slideLayouts/slideLayout44.xml"/><Relationship Id="rId27" Type="http://schemas.openxmlformats.org/officeDocument/2006/relationships/slideLayout" Target="../slideLayouts/slideLayout49.xml"/><Relationship Id="rId30" Type="http://schemas.openxmlformats.org/officeDocument/2006/relationships/slideLayout" Target="../slideLayouts/slideLayout52.xml"/><Relationship Id="rId35" Type="http://schemas.openxmlformats.org/officeDocument/2006/relationships/tags" Target="../tags/tag9.xml"/><Relationship Id="rId43" Type="http://schemas.openxmlformats.org/officeDocument/2006/relationships/tags" Target="../tags/tag17.xml"/><Relationship Id="rId48" Type="http://schemas.openxmlformats.org/officeDocument/2006/relationships/tags" Target="../tags/tag22.xml"/><Relationship Id="rId56" Type="http://schemas.openxmlformats.org/officeDocument/2006/relationships/tags" Target="../tags/tag30.xml"/><Relationship Id="rId8" Type="http://schemas.openxmlformats.org/officeDocument/2006/relationships/slideLayout" Target="../slideLayouts/slideLayout30.xml"/><Relationship Id="rId51" Type="http://schemas.openxmlformats.org/officeDocument/2006/relationships/tags" Target="../tags/tag25.xml"/><Relationship Id="rId3" Type="http://schemas.openxmlformats.org/officeDocument/2006/relationships/slideLayout" Target="../slideLayouts/slideLayout25.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60.xml"/><Relationship Id="rId13" Type="http://schemas.openxmlformats.org/officeDocument/2006/relationships/theme" Target="../theme/theme4.xml"/><Relationship Id="rId3" Type="http://schemas.openxmlformats.org/officeDocument/2006/relationships/slideLayout" Target="../slideLayouts/slideLayout55.xml"/><Relationship Id="rId7" Type="http://schemas.openxmlformats.org/officeDocument/2006/relationships/slideLayout" Target="../slideLayouts/slideLayout59.xml"/><Relationship Id="rId12" Type="http://schemas.openxmlformats.org/officeDocument/2006/relationships/slideLayout" Target="../slideLayouts/slideLayout64.xml"/><Relationship Id="rId2" Type="http://schemas.openxmlformats.org/officeDocument/2006/relationships/slideLayout" Target="../slideLayouts/slideLayout54.xml"/><Relationship Id="rId1" Type="http://schemas.openxmlformats.org/officeDocument/2006/relationships/slideLayout" Target="../slideLayouts/slideLayout53.xml"/><Relationship Id="rId6" Type="http://schemas.openxmlformats.org/officeDocument/2006/relationships/slideLayout" Target="../slideLayouts/slideLayout58.xml"/><Relationship Id="rId11" Type="http://schemas.openxmlformats.org/officeDocument/2006/relationships/slideLayout" Target="../slideLayouts/slideLayout63.xml"/><Relationship Id="rId5" Type="http://schemas.openxmlformats.org/officeDocument/2006/relationships/slideLayout" Target="../slideLayouts/slideLayout57.xml"/><Relationship Id="rId10" Type="http://schemas.openxmlformats.org/officeDocument/2006/relationships/slideLayout" Target="../slideLayouts/slideLayout62.xml"/><Relationship Id="rId4" Type="http://schemas.openxmlformats.org/officeDocument/2006/relationships/slideLayout" Target="../slideLayouts/slideLayout56.xml"/><Relationship Id="rId9" Type="http://schemas.openxmlformats.org/officeDocument/2006/relationships/slideLayout" Target="../slideLayouts/slideLayout61.xml"/><Relationship Id="rId14" Type="http://schemas.openxmlformats.org/officeDocument/2006/relationships/image" Target="../media/image2.png"/></Relationships>
</file>

<file path=ppt/slideMasters/_rels/slideMaster5.xml.rels><?xml version="1.0" encoding="UTF-8" standalone="yes"?>
<Relationships xmlns="http://schemas.openxmlformats.org/package/2006/relationships"><Relationship Id="rId13" Type="http://schemas.openxmlformats.org/officeDocument/2006/relationships/slideLayout" Target="../slideLayouts/slideLayout77.xml"/><Relationship Id="rId18" Type="http://schemas.openxmlformats.org/officeDocument/2006/relationships/slideLayout" Target="../slideLayouts/slideLayout82.xml"/><Relationship Id="rId26" Type="http://schemas.openxmlformats.org/officeDocument/2006/relationships/slideLayout" Target="../slideLayouts/slideLayout90.xml"/><Relationship Id="rId39" Type="http://schemas.openxmlformats.org/officeDocument/2006/relationships/tags" Target="../tags/tag114.xml"/><Relationship Id="rId21" Type="http://schemas.openxmlformats.org/officeDocument/2006/relationships/slideLayout" Target="../slideLayouts/slideLayout85.xml"/><Relationship Id="rId34" Type="http://schemas.openxmlformats.org/officeDocument/2006/relationships/tags" Target="../tags/tag109.xml"/><Relationship Id="rId42" Type="http://schemas.openxmlformats.org/officeDocument/2006/relationships/tags" Target="../tags/tag117.xml"/><Relationship Id="rId47" Type="http://schemas.openxmlformats.org/officeDocument/2006/relationships/tags" Target="../tags/tag122.xml"/><Relationship Id="rId50" Type="http://schemas.openxmlformats.org/officeDocument/2006/relationships/tags" Target="../tags/tag125.xml"/><Relationship Id="rId55" Type="http://schemas.openxmlformats.org/officeDocument/2006/relationships/tags" Target="../tags/tag130.xml"/><Relationship Id="rId7" Type="http://schemas.openxmlformats.org/officeDocument/2006/relationships/slideLayout" Target="../slideLayouts/slideLayout71.xml"/><Relationship Id="rId12" Type="http://schemas.openxmlformats.org/officeDocument/2006/relationships/slideLayout" Target="../slideLayouts/slideLayout76.xml"/><Relationship Id="rId17" Type="http://schemas.openxmlformats.org/officeDocument/2006/relationships/slideLayout" Target="../slideLayouts/slideLayout81.xml"/><Relationship Id="rId25" Type="http://schemas.openxmlformats.org/officeDocument/2006/relationships/slideLayout" Target="../slideLayouts/slideLayout89.xml"/><Relationship Id="rId33" Type="http://schemas.openxmlformats.org/officeDocument/2006/relationships/tags" Target="../tags/tag108.xml"/><Relationship Id="rId38" Type="http://schemas.openxmlformats.org/officeDocument/2006/relationships/tags" Target="../tags/tag113.xml"/><Relationship Id="rId46" Type="http://schemas.openxmlformats.org/officeDocument/2006/relationships/tags" Target="../tags/tag121.xml"/><Relationship Id="rId59" Type="http://schemas.openxmlformats.org/officeDocument/2006/relationships/tags" Target="../tags/tag134.xml"/><Relationship Id="rId2" Type="http://schemas.openxmlformats.org/officeDocument/2006/relationships/slideLayout" Target="../slideLayouts/slideLayout66.xml"/><Relationship Id="rId16" Type="http://schemas.openxmlformats.org/officeDocument/2006/relationships/slideLayout" Target="../slideLayouts/slideLayout80.xml"/><Relationship Id="rId20" Type="http://schemas.openxmlformats.org/officeDocument/2006/relationships/slideLayout" Target="../slideLayouts/slideLayout84.xml"/><Relationship Id="rId29" Type="http://schemas.openxmlformats.org/officeDocument/2006/relationships/slideLayout" Target="../slideLayouts/slideLayout93.xml"/><Relationship Id="rId41" Type="http://schemas.openxmlformats.org/officeDocument/2006/relationships/tags" Target="../tags/tag116.xml"/><Relationship Id="rId54" Type="http://schemas.openxmlformats.org/officeDocument/2006/relationships/tags" Target="../tags/tag129.xml"/><Relationship Id="rId1" Type="http://schemas.openxmlformats.org/officeDocument/2006/relationships/slideLayout" Target="../slideLayouts/slideLayout65.xml"/><Relationship Id="rId6" Type="http://schemas.openxmlformats.org/officeDocument/2006/relationships/slideLayout" Target="../slideLayouts/slideLayout70.xml"/><Relationship Id="rId11" Type="http://schemas.openxmlformats.org/officeDocument/2006/relationships/slideLayout" Target="../slideLayouts/slideLayout75.xml"/><Relationship Id="rId24" Type="http://schemas.openxmlformats.org/officeDocument/2006/relationships/slideLayout" Target="../slideLayouts/slideLayout88.xml"/><Relationship Id="rId32" Type="http://schemas.openxmlformats.org/officeDocument/2006/relationships/tags" Target="../tags/tag107.xml"/><Relationship Id="rId37" Type="http://schemas.openxmlformats.org/officeDocument/2006/relationships/tags" Target="../tags/tag112.xml"/><Relationship Id="rId40" Type="http://schemas.openxmlformats.org/officeDocument/2006/relationships/tags" Target="../tags/tag115.xml"/><Relationship Id="rId45" Type="http://schemas.openxmlformats.org/officeDocument/2006/relationships/tags" Target="../tags/tag120.xml"/><Relationship Id="rId53" Type="http://schemas.openxmlformats.org/officeDocument/2006/relationships/tags" Target="../tags/tag128.xml"/><Relationship Id="rId58" Type="http://schemas.openxmlformats.org/officeDocument/2006/relationships/tags" Target="../tags/tag133.xml"/><Relationship Id="rId5" Type="http://schemas.openxmlformats.org/officeDocument/2006/relationships/slideLayout" Target="../slideLayouts/slideLayout69.xml"/><Relationship Id="rId15" Type="http://schemas.openxmlformats.org/officeDocument/2006/relationships/slideLayout" Target="../slideLayouts/slideLayout79.xml"/><Relationship Id="rId23" Type="http://schemas.openxmlformats.org/officeDocument/2006/relationships/slideLayout" Target="../slideLayouts/slideLayout87.xml"/><Relationship Id="rId28" Type="http://schemas.openxmlformats.org/officeDocument/2006/relationships/slideLayout" Target="../slideLayouts/slideLayout92.xml"/><Relationship Id="rId36" Type="http://schemas.openxmlformats.org/officeDocument/2006/relationships/tags" Target="../tags/tag111.xml"/><Relationship Id="rId49" Type="http://schemas.openxmlformats.org/officeDocument/2006/relationships/tags" Target="../tags/tag124.xml"/><Relationship Id="rId57" Type="http://schemas.openxmlformats.org/officeDocument/2006/relationships/tags" Target="../tags/tag132.xml"/><Relationship Id="rId10" Type="http://schemas.openxmlformats.org/officeDocument/2006/relationships/slideLayout" Target="../slideLayouts/slideLayout74.xml"/><Relationship Id="rId19" Type="http://schemas.openxmlformats.org/officeDocument/2006/relationships/slideLayout" Target="../slideLayouts/slideLayout83.xml"/><Relationship Id="rId31" Type="http://schemas.openxmlformats.org/officeDocument/2006/relationships/theme" Target="../theme/theme5.xml"/><Relationship Id="rId44" Type="http://schemas.openxmlformats.org/officeDocument/2006/relationships/tags" Target="../tags/tag119.xml"/><Relationship Id="rId52" Type="http://schemas.openxmlformats.org/officeDocument/2006/relationships/tags" Target="../tags/tag127.xml"/><Relationship Id="rId60" Type="http://schemas.openxmlformats.org/officeDocument/2006/relationships/tags" Target="../tags/tag135.xml"/><Relationship Id="rId4" Type="http://schemas.openxmlformats.org/officeDocument/2006/relationships/slideLayout" Target="../slideLayouts/slideLayout68.xml"/><Relationship Id="rId9" Type="http://schemas.openxmlformats.org/officeDocument/2006/relationships/slideLayout" Target="../slideLayouts/slideLayout73.xml"/><Relationship Id="rId14" Type="http://schemas.openxmlformats.org/officeDocument/2006/relationships/slideLayout" Target="../slideLayouts/slideLayout78.xml"/><Relationship Id="rId22" Type="http://schemas.openxmlformats.org/officeDocument/2006/relationships/slideLayout" Target="../slideLayouts/slideLayout86.xml"/><Relationship Id="rId27" Type="http://schemas.openxmlformats.org/officeDocument/2006/relationships/slideLayout" Target="../slideLayouts/slideLayout91.xml"/><Relationship Id="rId30" Type="http://schemas.openxmlformats.org/officeDocument/2006/relationships/slideLayout" Target="../slideLayouts/slideLayout94.xml"/><Relationship Id="rId35" Type="http://schemas.openxmlformats.org/officeDocument/2006/relationships/tags" Target="../tags/tag110.xml"/><Relationship Id="rId43" Type="http://schemas.openxmlformats.org/officeDocument/2006/relationships/tags" Target="../tags/tag118.xml"/><Relationship Id="rId48" Type="http://schemas.openxmlformats.org/officeDocument/2006/relationships/tags" Target="../tags/tag123.xml"/><Relationship Id="rId56" Type="http://schemas.openxmlformats.org/officeDocument/2006/relationships/tags" Target="../tags/tag131.xml"/><Relationship Id="rId8" Type="http://schemas.openxmlformats.org/officeDocument/2006/relationships/slideLayout" Target="../slideLayouts/slideLayout72.xml"/><Relationship Id="rId51" Type="http://schemas.openxmlformats.org/officeDocument/2006/relationships/tags" Target="../tags/tag126.xml"/><Relationship Id="rId3" Type="http://schemas.openxmlformats.org/officeDocument/2006/relationships/slideLayout" Target="../slideLayouts/slideLayout67.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2" name="Title Placeholder 21"/>
          <p:cNvSpPr>
            <a:spLocks noGrp="1"/>
          </p:cNvSpPr>
          <p:nvPr>
            <p:ph type="title"/>
          </p:nvPr>
        </p:nvSpPr>
        <p:spPr>
          <a:xfrm>
            <a:off x="609600" y="152400"/>
            <a:ext cx="10972800" cy="990600"/>
          </a:xfrm>
          <a:prstGeom prst="rect">
            <a:avLst/>
          </a:prstGeom>
        </p:spPr>
        <p:txBody>
          <a:bodyPr vert="horz" anchor="b" anchorCtr="0">
            <a:normAutofit/>
          </a:bodyPr>
          <a:lstStyle/>
          <a:p>
            <a:r>
              <a:rPr lang="en-US"/>
              <a:t>Click to edit Master title style</a:t>
            </a:r>
            <a:endParaRPr lang="en-US" dirty="0"/>
          </a:p>
        </p:txBody>
      </p:sp>
      <p:sp>
        <p:nvSpPr>
          <p:cNvPr id="2051" name="Text Placeholder 12"/>
          <p:cNvSpPr>
            <a:spLocks noGrp="1"/>
          </p:cNvSpPr>
          <p:nvPr>
            <p:ph type="body" idx="1"/>
          </p:nvPr>
        </p:nvSpPr>
        <p:spPr bwMode="auto">
          <a:xfrm>
            <a:off x="609600" y="1219200"/>
            <a:ext cx="10972800" cy="491013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3" name="Slide Number Placeholder 22"/>
          <p:cNvSpPr>
            <a:spLocks noGrp="1"/>
          </p:cNvSpPr>
          <p:nvPr>
            <p:ph type="sldNum" sz="quarter" idx="4"/>
          </p:nvPr>
        </p:nvSpPr>
        <p:spPr>
          <a:xfrm>
            <a:off x="717551" y="6486526"/>
            <a:ext cx="2641600" cy="366713"/>
          </a:xfrm>
          <a:prstGeom prst="rect">
            <a:avLst/>
          </a:prstGeom>
        </p:spPr>
        <p:txBody>
          <a:bodyPr vert="horz"/>
          <a:lstStyle>
            <a:lvl1pPr algn="l" eaLnBrk="1" latinLnBrk="0" hangingPunct="1">
              <a:defRPr kumimoji="0" sz="1200" b="0" smtClean="0">
                <a:solidFill>
                  <a:schemeClr val="tx2"/>
                </a:solidFill>
                <a:latin typeface="+mn-lt"/>
              </a:defRPr>
            </a:lvl1pPr>
          </a:lstStyle>
          <a:p>
            <a:pPr>
              <a:defRPr/>
            </a:pPr>
            <a:fld id="{7A456648-E8DE-440B-9E04-5A0CBA56930D}" type="slidenum">
              <a:rPr lang="en-US"/>
              <a:pPr>
                <a:defRPr/>
              </a:pPr>
              <a:t>‹#›</a:t>
            </a:fld>
            <a:endParaRPr lang="en-US" dirty="0"/>
          </a:p>
        </p:txBody>
      </p:sp>
      <p:sp>
        <p:nvSpPr>
          <p:cNvPr id="28" name="Straight Connector 27"/>
          <p:cNvSpPr>
            <a:spLocks noChangeShapeType="1"/>
          </p:cNvSpPr>
          <p:nvPr/>
        </p:nvSpPr>
        <p:spPr bwMode="auto">
          <a:xfrm>
            <a:off x="609600" y="6502400"/>
            <a:ext cx="10972800" cy="0"/>
          </a:xfrm>
          <a:prstGeom prst="line">
            <a:avLst/>
          </a:prstGeom>
          <a:noFill/>
          <a:ln w="9525" cap="flat" cmpd="sng" algn="ctr">
            <a:solidFill>
              <a:srgbClr val="800000"/>
            </a:solidFill>
            <a:prstDash val="solid"/>
            <a:round/>
            <a:headEnd type="none" w="med" len="med"/>
            <a:tailEnd type="none" w="med" len="med"/>
          </a:ln>
          <a:effectLst/>
        </p:spPr>
        <p:txBody>
          <a:bodyPr/>
          <a:lstStyle/>
          <a:p>
            <a:pPr>
              <a:defRPr/>
            </a:pPr>
            <a:endParaRPr lang="en-US" sz="1800" dirty="0"/>
          </a:p>
        </p:txBody>
      </p:sp>
      <p:sp>
        <p:nvSpPr>
          <p:cNvPr id="29" name="Straight Connector 28"/>
          <p:cNvSpPr>
            <a:spLocks noChangeShapeType="1"/>
          </p:cNvSpPr>
          <p:nvPr/>
        </p:nvSpPr>
        <p:spPr bwMode="auto">
          <a:xfrm>
            <a:off x="609600" y="1143000"/>
            <a:ext cx="10972800" cy="0"/>
          </a:xfrm>
          <a:prstGeom prst="line">
            <a:avLst/>
          </a:prstGeom>
          <a:noFill/>
          <a:ln w="9525" cap="flat" cmpd="sng" algn="ctr">
            <a:solidFill>
              <a:srgbClr val="860000"/>
            </a:solidFill>
            <a:prstDash val="solid"/>
            <a:round/>
            <a:headEnd type="none" w="med" len="med"/>
            <a:tailEnd type="none" w="med" len="med"/>
          </a:ln>
          <a:effectLst/>
        </p:spPr>
        <p:txBody>
          <a:bodyPr/>
          <a:lstStyle/>
          <a:p>
            <a:pPr>
              <a:defRPr/>
            </a:pPr>
            <a:endParaRPr lang="en-US" sz="1800" dirty="0"/>
          </a:p>
        </p:txBody>
      </p:sp>
      <p:sp>
        <p:nvSpPr>
          <p:cNvPr id="10" name="Isosceles Triangle 9"/>
          <p:cNvSpPr>
            <a:spLocks noChangeAspect="1"/>
          </p:cNvSpPr>
          <p:nvPr/>
        </p:nvSpPr>
        <p:spPr>
          <a:xfrm rot="5400000">
            <a:off x="648759" y="6562726"/>
            <a:ext cx="127000" cy="107949"/>
          </a:xfrm>
          <a:prstGeom prst="triangle">
            <a:avLst>
              <a:gd name="adj" fmla="val 50000"/>
            </a:avLst>
          </a:prstGeom>
          <a:solidFill>
            <a:srgbClr val="860000"/>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r">
              <a:defRPr/>
            </a:pPr>
            <a:endParaRPr lang="en-US" sz="1800" dirty="0"/>
          </a:p>
        </p:txBody>
      </p:sp>
      <p:pic>
        <p:nvPicPr>
          <p:cNvPr id="2" name="Picture 1" descr="RCT with CDadapco_4.png"/>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9306605" y="520788"/>
            <a:ext cx="2174195" cy="510283"/>
          </a:xfrm>
          <a:prstGeom prst="rect">
            <a:avLst/>
          </a:prstGeom>
        </p:spPr>
      </p:pic>
    </p:spTree>
    <p:extLst>
      <p:ext uri="{BB962C8B-B14F-4D97-AF65-F5344CB8AC3E}">
        <p14:creationId xmlns:p14="http://schemas.microsoft.com/office/powerpoint/2010/main" val="1021375062"/>
      </p:ext>
    </p:extLst>
  </p:cSld>
  <p:clrMap bg1="lt1" tx1="dk1" bg2="lt2" tx2="dk2" accent1="accent1" accent2="accent2" accent3="accent3" accent4="accent4" accent5="accent5" accent6="accent6" hlink="hlink" folHlink="folHlink"/>
  <p:sldLayoutIdLst>
    <p:sldLayoutId id="2147483708" r:id="rId1"/>
    <p:sldLayoutId id="2147483709" r:id="rId2"/>
    <p:sldLayoutId id="2147483710" r:id="rId3"/>
    <p:sldLayoutId id="2147483711" r:id="rId4"/>
    <p:sldLayoutId id="2147483712" r:id="rId5"/>
    <p:sldLayoutId id="2147483713" r:id="rId6"/>
    <p:sldLayoutId id="2147483714" r:id="rId7"/>
    <p:sldLayoutId id="2147483715" r:id="rId8"/>
    <p:sldLayoutId id="2147483716" r:id="rId9"/>
    <p:sldLayoutId id="2147483717" r:id="rId10"/>
    <p:sldLayoutId id="2147483718" r:id="rId11"/>
    <p:sldLayoutId id="2147483705" r:id="rId12"/>
  </p:sldLayoutIdLst>
  <p:hf hdr="0" ftr="0" dt="0"/>
  <p:txStyles>
    <p:titleStyle>
      <a:lvl1pPr algn="l" rtl="0" eaLnBrk="1" fontAlgn="base" hangingPunct="1">
        <a:spcBef>
          <a:spcPct val="0"/>
        </a:spcBef>
        <a:spcAft>
          <a:spcPct val="0"/>
        </a:spcAft>
        <a:defRPr sz="3200" kern="1200">
          <a:solidFill>
            <a:schemeClr val="tx2"/>
          </a:solidFill>
          <a:effectLst>
            <a:outerShdw blurRad="50800" dist="50800" sx="1000" sy="1000" algn="ctr" rotWithShape="0">
              <a:srgbClr val="000000"/>
            </a:outerShdw>
          </a:effectLst>
          <a:latin typeface="+mj-lt"/>
          <a:ea typeface="+mj-ea"/>
          <a:cs typeface="+mj-cs"/>
        </a:defRPr>
      </a:lvl1pPr>
      <a:lvl2pPr algn="l" rtl="0" eaLnBrk="1" fontAlgn="base" hangingPunct="1">
        <a:spcBef>
          <a:spcPct val="0"/>
        </a:spcBef>
        <a:spcAft>
          <a:spcPct val="0"/>
        </a:spcAft>
        <a:defRPr sz="3200">
          <a:solidFill>
            <a:schemeClr val="tx2"/>
          </a:solidFill>
          <a:latin typeface="Calibri" pitchFamily="34" charset="0"/>
        </a:defRPr>
      </a:lvl2pPr>
      <a:lvl3pPr algn="l" rtl="0" eaLnBrk="1" fontAlgn="base" hangingPunct="1">
        <a:spcBef>
          <a:spcPct val="0"/>
        </a:spcBef>
        <a:spcAft>
          <a:spcPct val="0"/>
        </a:spcAft>
        <a:defRPr sz="3200">
          <a:solidFill>
            <a:schemeClr val="tx2"/>
          </a:solidFill>
          <a:latin typeface="Calibri" pitchFamily="34" charset="0"/>
        </a:defRPr>
      </a:lvl3pPr>
      <a:lvl4pPr algn="l" rtl="0" eaLnBrk="1" fontAlgn="base" hangingPunct="1">
        <a:spcBef>
          <a:spcPct val="0"/>
        </a:spcBef>
        <a:spcAft>
          <a:spcPct val="0"/>
        </a:spcAft>
        <a:defRPr sz="3200">
          <a:solidFill>
            <a:schemeClr val="tx2"/>
          </a:solidFill>
          <a:latin typeface="Calibri" pitchFamily="34" charset="0"/>
        </a:defRPr>
      </a:lvl4pPr>
      <a:lvl5pPr algn="l" rtl="0" eaLnBrk="1" fontAlgn="base" hangingPunct="1">
        <a:spcBef>
          <a:spcPct val="0"/>
        </a:spcBef>
        <a:spcAft>
          <a:spcPct val="0"/>
        </a:spcAft>
        <a:defRPr sz="3200">
          <a:solidFill>
            <a:schemeClr val="tx2"/>
          </a:solidFill>
          <a:latin typeface="Calibri" pitchFamily="34" charset="0"/>
        </a:defRPr>
      </a:lvl5pPr>
      <a:lvl6pPr marL="457200" algn="l" rtl="0" eaLnBrk="1" fontAlgn="base" hangingPunct="1">
        <a:spcBef>
          <a:spcPct val="0"/>
        </a:spcBef>
        <a:spcAft>
          <a:spcPct val="0"/>
        </a:spcAft>
        <a:defRPr sz="3200">
          <a:solidFill>
            <a:schemeClr val="tx2"/>
          </a:solidFill>
          <a:latin typeface="Calibri" pitchFamily="34" charset="0"/>
        </a:defRPr>
      </a:lvl6pPr>
      <a:lvl7pPr marL="914400" algn="l" rtl="0" eaLnBrk="1" fontAlgn="base" hangingPunct="1">
        <a:spcBef>
          <a:spcPct val="0"/>
        </a:spcBef>
        <a:spcAft>
          <a:spcPct val="0"/>
        </a:spcAft>
        <a:defRPr sz="3200">
          <a:solidFill>
            <a:schemeClr val="tx2"/>
          </a:solidFill>
          <a:latin typeface="Calibri" pitchFamily="34" charset="0"/>
        </a:defRPr>
      </a:lvl7pPr>
      <a:lvl8pPr marL="1371600" algn="l" rtl="0" eaLnBrk="1" fontAlgn="base" hangingPunct="1">
        <a:spcBef>
          <a:spcPct val="0"/>
        </a:spcBef>
        <a:spcAft>
          <a:spcPct val="0"/>
        </a:spcAft>
        <a:defRPr sz="3200">
          <a:solidFill>
            <a:schemeClr val="tx2"/>
          </a:solidFill>
          <a:latin typeface="Calibri" pitchFamily="34" charset="0"/>
        </a:defRPr>
      </a:lvl8pPr>
      <a:lvl9pPr marL="1828800" algn="l" rtl="0" eaLnBrk="1" fontAlgn="base" hangingPunct="1">
        <a:spcBef>
          <a:spcPct val="0"/>
        </a:spcBef>
        <a:spcAft>
          <a:spcPct val="0"/>
        </a:spcAft>
        <a:defRPr sz="3200">
          <a:solidFill>
            <a:schemeClr val="tx2"/>
          </a:solidFill>
          <a:latin typeface="Calibri" pitchFamily="34" charset="0"/>
        </a:defRPr>
      </a:lvl9pPr>
    </p:titleStyle>
    <p:bodyStyle>
      <a:lvl1pPr marL="273050" indent="-273050" algn="l" rtl="0" eaLnBrk="1" fontAlgn="base" hangingPunct="1">
        <a:spcBef>
          <a:spcPts val="600"/>
        </a:spcBef>
        <a:spcAft>
          <a:spcPct val="0"/>
        </a:spcAft>
        <a:buClr>
          <a:schemeClr val="accent1"/>
        </a:buClr>
        <a:buSzPct val="76000"/>
        <a:buFont typeface="Wingdings 3" pitchFamily="18" charset="2"/>
        <a:buChar char=""/>
        <a:defRPr sz="2600" kern="1200">
          <a:solidFill>
            <a:schemeClr val="tx1"/>
          </a:solidFill>
          <a:latin typeface="+mn-lt"/>
          <a:ea typeface="+mn-ea"/>
          <a:cs typeface="+mn-cs"/>
        </a:defRPr>
      </a:lvl1pPr>
      <a:lvl2pPr marL="547688" indent="-273050" algn="l" rtl="0" eaLnBrk="1" fontAlgn="base" hangingPunct="1">
        <a:spcBef>
          <a:spcPts val="500"/>
        </a:spcBef>
        <a:spcAft>
          <a:spcPct val="0"/>
        </a:spcAft>
        <a:buClr>
          <a:schemeClr val="accent2"/>
        </a:buClr>
        <a:buSzPct val="76000"/>
        <a:buFont typeface="Wingdings 3" pitchFamily="18" charset="2"/>
        <a:buChar char=""/>
        <a:defRPr sz="2300" kern="1200">
          <a:solidFill>
            <a:schemeClr val="tx2"/>
          </a:solidFill>
          <a:latin typeface="+mn-lt"/>
          <a:ea typeface="+mn-ea"/>
          <a:cs typeface="+mn-cs"/>
        </a:defRPr>
      </a:lvl2pPr>
      <a:lvl3pPr marL="822325" indent="-228600" algn="l" rtl="0" eaLnBrk="1" fontAlgn="base" hangingPunct="1">
        <a:spcBef>
          <a:spcPts val="500"/>
        </a:spcBef>
        <a:spcAft>
          <a:spcPct val="0"/>
        </a:spcAft>
        <a:buClr>
          <a:srgbClr val="BCBCBC"/>
        </a:buClr>
        <a:buSzPct val="76000"/>
        <a:buFont typeface="Wingdings 3" pitchFamily="18" charset="2"/>
        <a:buChar char=""/>
        <a:defRPr sz="2000" kern="1200">
          <a:solidFill>
            <a:schemeClr val="tx1"/>
          </a:solidFill>
          <a:latin typeface="+mn-lt"/>
          <a:ea typeface="+mn-ea"/>
          <a:cs typeface="+mn-cs"/>
        </a:defRPr>
      </a:lvl3pPr>
      <a:lvl4pPr marL="1096963" indent="-228600" algn="l" rtl="0" eaLnBrk="1" fontAlgn="base" hangingPunct="1">
        <a:spcBef>
          <a:spcPts val="400"/>
        </a:spcBef>
        <a:spcAft>
          <a:spcPct val="0"/>
        </a:spcAft>
        <a:buClr>
          <a:srgbClr val="090909"/>
        </a:buClr>
        <a:buSzPct val="70000"/>
        <a:buFont typeface="Wingdings" pitchFamily="2" charset="2"/>
        <a:buChar char=""/>
        <a:defRPr kern="1200">
          <a:solidFill>
            <a:schemeClr val="tx1"/>
          </a:solidFill>
          <a:latin typeface="+mn-lt"/>
          <a:ea typeface="+mn-ea"/>
          <a:cs typeface="+mn-cs"/>
        </a:defRPr>
      </a:lvl4pPr>
      <a:lvl5pPr marL="1371600" indent="-228600" algn="l" rtl="0" eaLnBrk="1" fontAlgn="base" hangingPunct="1">
        <a:spcBef>
          <a:spcPts val="300"/>
        </a:spcBef>
        <a:spcAft>
          <a:spcPct val="0"/>
        </a:spcAft>
        <a:buClr>
          <a:schemeClr val="accent2"/>
        </a:buClr>
        <a:buSzPct val="70000"/>
        <a:buFont typeface="Wingdings" pitchFamily="2" charset="2"/>
        <a:buChar char=""/>
        <a:defRPr sz="1600" kern="1200">
          <a:solidFill>
            <a:schemeClr val="tx1"/>
          </a:solidFill>
          <a:latin typeface="+mn-lt"/>
          <a:ea typeface="+mn-ea"/>
          <a:cs typeface="+mn-cs"/>
        </a:defRPr>
      </a:lvl5pPr>
      <a:lvl6pPr marL="1645920" indent="-182880" algn="l" rtl="0" eaLnBrk="1" latinLnBrk="0" hangingPunct="1">
        <a:spcBef>
          <a:spcPts val="300"/>
        </a:spcBef>
        <a:buClr>
          <a:srgbClr val="9FB8CD">
            <a:shade val="75000"/>
          </a:srgbClr>
        </a:buClr>
        <a:buSzPct val="75000"/>
        <a:buFont typeface="Wingdings 3"/>
        <a:buChar char=""/>
        <a:defRPr kumimoji="0" lang="en-US" sz="1600" kern="1200" smtClean="0">
          <a:solidFill>
            <a:schemeClr val="tx1"/>
          </a:solidFill>
          <a:latin typeface="+mn-lt"/>
          <a:ea typeface="+mn-ea"/>
          <a:cs typeface="+mn-cs"/>
        </a:defRPr>
      </a:lvl6pPr>
      <a:lvl7pPr marL="1828800" indent="-182880" algn="l" rtl="0" eaLnBrk="1" latinLnBrk="0" hangingPunct="1">
        <a:spcBef>
          <a:spcPts val="300"/>
        </a:spcBef>
        <a:buClr>
          <a:srgbClr val="727CA3">
            <a:shade val="75000"/>
          </a:srgbClr>
        </a:buClr>
        <a:buSzPct val="75000"/>
        <a:buFont typeface="Wingdings 3"/>
        <a:buChar char=""/>
        <a:defRPr kumimoji="0" lang="en-US" sz="1400" kern="1200" smtClean="0">
          <a:solidFill>
            <a:schemeClr val="tx1"/>
          </a:solidFill>
          <a:latin typeface="+mn-lt"/>
          <a:ea typeface="+mn-ea"/>
          <a:cs typeface="+mn-cs"/>
        </a:defRPr>
      </a:lvl7pPr>
      <a:lvl8pPr marL="2011680" indent="-182880" algn="l" rtl="0" eaLnBrk="1" latinLnBrk="0" hangingPunct="1">
        <a:spcBef>
          <a:spcPts val="300"/>
        </a:spcBef>
        <a:buClr>
          <a:prstClr val="white">
            <a:shade val="50000"/>
          </a:prstClr>
        </a:buClr>
        <a:buSzPct val="75000"/>
        <a:buFont typeface="Wingdings 3"/>
        <a:buChar char=""/>
        <a:defRPr kumimoji="0" lang="en-US" sz="1400" kern="1200" smtClean="0">
          <a:solidFill>
            <a:schemeClr val="tx1"/>
          </a:solidFill>
          <a:latin typeface="+mn-lt"/>
          <a:ea typeface="+mn-ea"/>
          <a:cs typeface="+mn-cs"/>
        </a:defRPr>
      </a:lvl8pPr>
      <a:lvl9pPr marL="2194560" indent="-182880" algn="l" rtl="0" eaLnBrk="1" latinLnBrk="0" hangingPunct="1">
        <a:spcBef>
          <a:spcPts val="300"/>
        </a:spcBef>
        <a:buClr>
          <a:srgbClr val="9FB8CD"/>
        </a:buClr>
        <a:buSzPct val="75000"/>
        <a:buFont typeface="Wingdings 3"/>
        <a:buChar char=""/>
        <a:defRPr kumimoji="0" lang="en-US" sz="1200" kern="1200" smtClean="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2" name="Title Placeholder 21"/>
          <p:cNvSpPr>
            <a:spLocks noGrp="1"/>
          </p:cNvSpPr>
          <p:nvPr>
            <p:ph type="title"/>
          </p:nvPr>
        </p:nvSpPr>
        <p:spPr>
          <a:xfrm>
            <a:off x="609600" y="152400"/>
            <a:ext cx="10972800" cy="990600"/>
          </a:xfrm>
          <a:prstGeom prst="rect">
            <a:avLst/>
          </a:prstGeom>
        </p:spPr>
        <p:txBody>
          <a:bodyPr vert="horz" anchor="b" anchorCtr="0">
            <a:normAutofit/>
          </a:bodyPr>
          <a:lstStyle/>
          <a:p>
            <a:r>
              <a:rPr lang="en-US"/>
              <a:t>Click to edit Master title style</a:t>
            </a:r>
            <a:endParaRPr lang="en-US" dirty="0"/>
          </a:p>
        </p:txBody>
      </p:sp>
      <p:sp>
        <p:nvSpPr>
          <p:cNvPr id="2051" name="Text Placeholder 12"/>
          <p:cNvSpPr>
            <a:spLocks noGrp="1"/>
          </p:cNvSpPr>
          <p:nvPr>
            <p:ph type="body" idx="1"/>
          </p:nvPr>
        </p:nvSpPr>
        <p:spPr bwMode="auto">
          <a:xfrm>
            <a:off x="609600" y="1219200"/>
            <a:ext cx="10972800" cy="491013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3" name="Slide Number Placeholder 22"/>
          <p:cNvSpPr>
            <a:spLocks noGrp="1"/>
          </p:cNvSpPr>
          <p:nvPr>
            <p:ph type="sldNum" sz="quarter" idx="4"/>
          </p:nvPr>
        </p:nvSpPr>
        <p:spPr>
          <a:xfrm>
            <a:off x="717551" y="6486526"/>
            <a:ext cx="2641600" cy="366713"/>
          </a:xfrm>
          <a:prstGeom prst="rect">
            <a:avLst/>
          </a:prstGeom>
        </p:spPr>
        <p:txBody>
          <a:bodyPr vert="horz"/>
          <a:lstStyle>
            <a:lvl1pPr algn="l" eaLnBrk="1" latinLnBrk="0" hangingPunct="1">
              <a:defRPr kumimoji="0" sz="1200" b="0" smtClean="0">
                <a:solidFill>
                  <a:schemeClr val="tx2"/>
                </a:solidFill>
                <a:latin typeface="+mn-lt"/>
              </a:defRPr>
            </a:lvl1pPr>
          </a:lstStyle>
          <a:p>
            <a:pPr>
              <a:defRPr/>
            </a:pPr>
            <a:fld id="{7A456648-E8DE-440B-9E04-5A0CBA56930D}" type="slidenum">
              <a:rPr lang="en-US"/>
              <a:pPr>
                <a:defRPr/>
              </a:pPr>
              <a:t>‹#›</a:t>
            </a:fld>
            <a:endParaRPr lang="en-US" dirty="0"/>
          </a:p>
        </p:txBody>
      </p:sp>
      <p:sp>
        <p:nvSpPr>
          <p:cNvPr id="28" name="Straight Connector 27"/>
          <p:cNvSpPr>
            <a:spLocks noChangeShapeType="1"/>
          </p:cNvSpPr>
          <p:nvPr/>
        </p:nvSpPr>
        <p:spPr bwMode="auto">
          <a:xfrm>
            <a:off x="609600" y="6502400"/>
            <a:ext cx="10972800" cy="0"/>
          </a:xfrm>
          <a:prstGeom prst="line">
            <a:avLst/>
          </a:prstGeom>
          <a:noFill/>
          <a:ln w="9525" cap="flat" cmpd="sng" algn="ctr">
            <a:solidFill>
              <a:srgbClr val="800000"/>
            </a:solidFill>
            <a:prstDash val="solid"/>
            <a:round/>
            <a:headEnd type="none" w="med" len="med"/>
            <a:tailEnd type="none" w="med" len="med"/>
          </a:ln>
          <a:effectLst/>
        </p:spPr>
        <p:txBody>
          <a:bodyPr/>
          <a:lstStyle/>
          <a:p>
            <a:pPr>
              <a:defRPr/>
            </a:pPr>
            <a:endParaRPr lang="en-US" sz="1800" dirty="0"/>
          </a:p>
        </p:txBody>
      </p:sp>
      <p:sp>
        <p:nvSpPr>
          <p:cNvPr id="29" name="Straight Connector 28"/>
          <p:cNvSpPr>
            <a:spLocks noChangeShapeType="1"/>
          </p:cNvSpPr>
          <p:nvPr/>
        </p:nvSpPr>
        <p:spPr bwMode="auto">
          <a:xfrm>
            <a:off x="609600" y="1143000"/>
            <a:ext cx="10972800" cy="0"/>
          </a:xfrm>
          <a:prstGeom prst="line">
            <a:avLst/>
          </a:prstGeom>
          <a:noFill/>
          <a:ln w="9525" cap="flat" cmpd="sng" algn="ctr">
            <a:solidFill>
              <a:srgbClr val="860000"/>
            </a:solidFill>
            <a:prstDash val="solid"/>
            <a:round/>
            <a:headEnd type="none" w="med" len="med"/>
            <a:tailEnd type="none" w="med" len="med"/>
          </a:ln>
          <a:effectLst/>
        </p:spPr>
        <p:txBody>
          <a:bodyPr/>
          <a:lstStyle/>
          <a:p>
            <a:pPr>
              <a:defRPr/>
            </a:pPr>
            <a:endParaRPr lang="en-US" sz="1800" dirty="0"/>
          </a:p>
        </p:txBody>
      </p:sp>
      <p:sp>
        <p:nvSpPr>
          <p:cNvPr id="10" name="Isosceles Triangle 9"/>
          <p:cNvSpPr>
            <a:spLocks noChangeAspect="1"/>
          </p:cNvSpPr>
          <p:nvPr/>
        </p:nvSpPr>
        <p:spPr>
          <a:xfrm rot="5400000">
            <a:off x="648759" y="6562726"/>
            <a:ext cx="127000" cy="107949"/>
          </a:xfrm>
          <a:prstGeom prst="triangle">
            <a:avLst>
              <a:gd name="adj" fmla="val 50000"/>
            </a:avLst>
          </a:prstGeom>
          <a:solidFill>
            <a:srgbClr val="860000"/>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r">
              <a:defRPr/>
            </a:pPr>
            <a:endParaRPr lang="en-US" sz="1800" dirty="0"/>
          </a:p>
        </p:txBody>
      </p:sp>
      <p:pic>
        <p:nvPicPr>
          <p:cNvPr id="2" name="Picture 1" descr="RCT with CDadapco_4.png"/>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9306605" y="520788"/>
            <a:ext cx="2174195" cy="510283"/>
          </a:xfrm>
          <a:prstGeom prst="rect">
            <a:avLst/>
          </a:prstGeom>
        </p:spPr>
      </p:pic>
    </p:spTree>
    <p:extLst>
      <p:ext uri="{BB962C8B-B14F-4D97-AF65-F5344CB8AC3E}">
        <p14:creationId xmlns:p14="http://schemas.microsoft.com/office/powerpoint/2010/main" val="912096244"/>
      </p:ext>
    </p:extLst>
  </p:cSld>
  <p:clrMap bg1="lt1" tx1="dk1" bg2="lt2" tx2="dk2" accent1="accent1" accent2="accent2" accent3="accent3" accent4="accent4" accent5="accent5" accent6="accent6" hlink="hlink" folHlink="folHlink"/>
  <p:sldLayoutIdLst>
    <p:sldLayoutId id="2147483720" r:id="rId1"/>
    <p:sldLayoutId id="2147483721" r:id="rId2"/>
    <p:sldLayoutId id="2147483722" r:id="rId3"/>
    <p:sldLayoutId id="2147483723" r:id="rId4"/>
    <p:sldLayoutId id="2147483724" r:id="rId5"/>
    <p:sldLayoutId id="2147483725" r:id="rId6"/>
    <p:sldLayoutId id="2147483726" r:id="rId7"/>
    <p:sldLayoutId id="2147483727" r:id="rId8"/>
    <p:sldLayoutId id="2147483728" r:id="rId9"/>
    <p:sldLayoutId id="2147483729" r:id="rId10"/>
  </p:sldLayoutIdLst>
  <p:hf hdr="0" ftr="0" dt="0"/>
  <p:txStyles>
    <p:titleStyle>
      <a:lvl1pPr algn="l" rtl="0" eaLnBrk="1" fontAlgn="base" hangingPunct="1">
        <a:spcBef>
          <a:spcPct val="0"/>
        </a:spcBef>
        <a:spcAft>
          <a:spcPct val="0"/>
        </a:spcAft>
        <a:defRPr sz="3200" kern="1200">
          <a:solidFill>
            <a:schemeClr val="tx2"/>
          </a:solidFill>
          <a:effectLst>
            <a:outerShdw blurRad="50800" dist="50800" sx="1000" sy="1000" algn="ctr" rotWithShape="0">
              <a:srgbClr val="000000"/>
            </a:outerShdw>
          </a:effectLst>
          <a:latin typeface="+mj-lt"/>
          <a:ea typeface="+mj-ea"/>
          <a:cs typeface="+mj-cs"/>
        </a:defRPr>
      </a:lvl1pPr>
      <a:lvl2pPr algn="l" rtl="0" eaLnBrk="1" fontAlgn="base" hangingPunct="1">
        <a:spcBef>
          <a:spcPct val="0"/>
        </a:spcBef>
        <a:spcAft>
          <a:spcPct val="0"/>
        </a:spcAft>
        <a:defRPr sz="3200">
          <a:solidFill>
            <a:schemeClr val="tx2"/>
          </a:solidFill>
          <a:latin typeface="Calibri" pitchFamily="34" charset="0"/>
        </a:defRPr>
      </a:lvl2pPr>
      <a:lvl3pPr algn="l" rtl="0" eaLnBrk="1" fontAlgn="base" hangingPunct="1">
        <a:spcBef>
          <a:spcPct val="0"/>
        </a:spcBef>
        <a:spcAft>
          <a:spcPct val="0"/>
        </a:spcAft>
        <a:defRPr sz="3200">
          <a:solidFill>
            <a:schemeClr val="tx2"/>
          </a:solidFill>
          <a:latin typeface="Calibri" pitchFamily="34" charset="0"/>
        </a:defRPr>
      </a:lvl3pPr>
      <a:lvl4pPr algn="l" rtl="0" eaLnBrk="1" fontAlgn="base" hangingPunct="1">
        <a:spcBef>
          <a:spcPct val="0"/>
        </a:spcBef>
        <a:spcAft>
          <a:spcPct val="0"/>
        </a:spcAft>
        <a:defRPr sz="3200">
          <a:solidFill>
            <a:schemeClr val="tx2"/>
          </a:solidFill>
          <a:latin typeface="Calibri" pitchFamily="34" charset="0"/>
        </a:defRPr>
      </a:lvl4pPr>
      <a:lvl5pPr algn="l" rtl="0" eaLnBrk="1" fontAlgn="base" hangingPunct="1">
        <a:spcBef>
          <a:spcPct val="0"/>
        </a:spcBef>
        <a:spcAft>
          <a:spcPct val="0"/>
        </a:spcAft>
        <a:defRPr sz="3200">
          <a:solidFill>
            <a:schemeClr val="tx2"/>
          </a:solidFill>
          <a:latin typeface="Calibri" pitchFamily="34" charset="0"/>
        </a:defRPr>
      </a:lvl5pPr>
      <a:lvl6pPr marL="457200" algn="l" rtl="0" eaLnBrk="1" fontAlgn="base" hangingPunct="1">
        <a:spcBef>
          <a:spcPct val="0"/>
        </a:spcBef>
        <a:spcAft>
          <a:spcPct val="0"/>
        </a:spcAft>
        <a:defRPr sz="3200">
          <a:solidFill>
            <a:schemeClr val="tx2"/>
          </a:solidFill>
          <a:latin typeface="Calibri" pitchFamily="34" charset="0"/>
        </a:defRPr>
      </a:lvl6pPr>
      <a:lvl7pPr marL="914400" algn="l" rtl="0" eaLnBrk="1" fontAlgn="base" hangingPunct="1">
        <a:spcBef>
          <a:spcPct val="0"/>
        </a:spcBef>
        <a:spcAft>
          <a:spcPct val="0"/>
        </a:spcAft>
        <a:defRPr sz="3200">
          <a:solidFill>
            <a:schemeClr val="tx2"/>
          </a:solidFill>
          <a:latin typeface="Calibri" pitchFamily="34" charset="0"/>
        </a:defRPr>
      </a:lvl7pPr>
      <a:lvl8pPr marL="1371600" algn="l" rtl="0" eaLnBrk="1" fontAlgn="base" hangingPunct="1">
        <a:spcBef>
          <a:spcPct val="0"/>
        </a:spcBef>
        <a:spcAft>
          <a:spcPct val="0"/>
        </a:spcAft>
        <a:defRPr sz="3200">
          <a:solidFill>
            <a:schemeClr val="tx2"/>
          </a:solidFill>
          <a:latin typeface="Calibri" pitchFamily="34" charset="0"/>
        </a:defRPr>
      </a:lvl8pPr>
      <a:lvl9pPr marL="1828800" algn="l" rtl="0" eaLnBrk="1" fontAlgn="base" hangingPunct="1">
        <a:spcBef>
          <a:spcPct val="0"/>
        </a:spcBef>
        <a:spcAft>
          <a:spcPct val="0"/>
        </a:spcAft>
        <a:defRPr sz="3200">
          <a:solidFill>
            <a:schemeClr val="tx2"/>
          </a:solidFill>
          <a:latin typeface="Calibri" pitchFamily="34" charset="0"/>
        </a:defRPr>
      </a:lvl9pPr>
    </p:titleStyle>
    <p:bodyStyle>
      <a:lvl1pPr marL="273050" indent="-273050" algn="l" rtl="0" eaLnBrk="1" fontAlgn="base" hangingPunct="1">
        <a:spcBef>
          <a:spcPts val="600"/>
        </a:spcBef>
        <a:spcAft>
          <a:spcPct val="0"/>
        </a:spcAft>
        <a:buClrTx/>
        <a:buSzPct val="76000"/>
        <a:buFont typeface="Wingdings 3" pitchFamily="18" charset="2"/>
        <a:buChar char=""/>
        <a:defRPr sz="2600" kern="1200">
          <a:solidFill>
            <a:schemeClr val="tx1"/>
          </a:solidFill>
          <a:latin typeface="+mn-lt"/>
          <a:ea typeface="+mn-ea"/>
          <a:cs typeface="+mn-cs"/>
        </a:defRPr>
      </a:lvl1pPr>
      <a:lvl2pPr marL="547688" indent="-273050" algn="l" rtl="0" eaLnBrk="1" fontAlgn="base" hangingPunct="1">
        <a:spcBef>
          <a:spcPts val="500"/>
        </a:spcBef>
        <a:spcAft>
          <a:spcPct val="0"/>
        </a:spcAft>
        <a:buClr>
          <a:schemeClr val="accent2"/>
        </a:buClr>
        <a:buSzPct val="76000"/>
        <a:buFont typeface="Wingdings 3" pitchFamily="18" charset="2"/>
        <a:buChar char=""/>
        <a:defRPr sz="2300" kern="1200">
          <a:solidFill>
            <a:schemeClr val="tx2"/>
          </a:solidFill>
          <a:latin typeface="+mn-lt"/>
          <a:ea typeface="+mn-ea"/>
          <a:cs typeface="+mn-cs"/>
        </a:defRPr>
      </a:lvl2pPr>
      <a:lvl3pPr marL="822325" indent="-228600" algn="l" rtl="0" eaLnBrk="1" fontAlgn="base" hangingPunct="1">
        <a:spcBef>
          <a:spcPts val="500"/>
        </a:spcBef>
        <a:spcAft>
          <a:spcPct val="0"/>
        </a:spcAft>
        <a:buClr>
          <a:srgbClr val="BCBCBC"/>
        </a:buClr>
        <a:buSzPct val="76000"/>
        <a:buFont typeface="Wingdings 3" pitchFamily="18" charset="2"/>
        <a:buChar char=""/>
        <a:defRPr sz="2000" kern="1200">
          <a:solidFill>
            <a:schemeClr val="tx1"/>
          </a:solidFill>
          <a:latin typeface="+mn-lt"/>
          <a:ea typeface="+mn-ea"/>
          <a:cs typeface="+mn-cs"/>
        </a:defRPr>
      </a:lvl3pPr>
      <a:lvl4pPr marL="1096963" indent="-228600" algn="l" rtl="0" eaLnBrk="1" fontAlgn="base" hangingPunct="1">
        <a:spcBef>
          <a:spcPts val="400"/>
        </a:spcBef>
        <a:spcAft>
          <a:spcPct val="0"/>
        </a:spcAft>
        <a:buClr>
          <a:srgbClr val="090909"/>
        </a:buClr>
        <a:buSzPct val="70000"/>
        <a:buFont typeface="Wingdings" pitchFamily="2" charset="2"/>
        <a:buChar char=""/>
        <a:defRPr kern="1200">
          <a:solidFill>
            <a:schemeClr val="tx1"/>
          </a:solidFill>
          <a:latin typeface="+mn-lt"/>
          <a:ea typeface="+mn-ea"/>
          <a:cs typeface="+mn-cs"/>
        </a:defRPr>
      </a:lvl4pPr>
      <a:lvl5pPr marL="1371600" indent="-228600" algn="l" rtl="0" eaLnBrk="1" fontAlgn="base" hangingPunct="1">
        <a:spcBef>
          <a:spcPts val="300"/>
        </a:spcBef>
        <a:spcAft>
          <a:spcPct val="0"/>
        </a:spcAft>
        <a:buClr>
          <a:schemeClr val="accent2"/>
        </a:buClr>
        <a:buSzPct val="70000"/>
        <a:buFont typeface="Wingdings" pitchFamily="2" charset="2"/>
        <a:buChar char=""/>
        <a:defRPr sz="1600" kern="1200">
          <a:solidFill>
            <a:schemeClr val="tx1"/>
          </a:solidFill>
          <a:latin typeface="+mn-lt"/>
          <a:ea typeface="+mn-ea"/>
          <a:cs typeface="+mn-cs"/>
        </a:defRPr>
      </a:lvl5pPr>
      <a:lvl6pPr marL="1645920" indent="-182880" algn="l" rtl="0" eaLnBrk="1" latinLnBrk="0" hangingPunct="1">
        <a:spcBef>
          <a:spcPts val="300"/>
        </a:spcBef>
        <a:buClr>
          <a:srgbClr val="9FB8CD">
            <a:shade val="75000"/>
          </a:srgbClr>
        </a:buClr>
        <a:buSzPct val="75000"/>
        <a:buFont typeface="Wingdings 3"/>
        <a:buChar char=""/>
        <a:defRPr kumimoji="0" lang="en-US" sz="1600" kern="1200" smtClean="0">
          <a:solidFill>
            <a:schemeClr val="tx1"/>
          </a:solidFill>
          <a:latin typeface="+mn-lt"/>
          <a:ea typeface="+mn-ea"/>
          <a:cs typeface="+mn-cs"/>
        </a:defRPr>
      </a:lvl6pPr>
      <a:lvl7pPr marL="1828800" indent="-182880" algn="l" rtl="0" eaLnBrk="1" latinLnBrk="0" hangingPunct="1">
        <a:spcBef>
          <a:spcPts val="300"/>
        </a:spcBef>
        <a:buClr>
          <a:srgbClr val="727CA3">
            <a:shade val="75000"/>
          </a:srgbClr>
        </a:buClr>
        <a:buSzPct val="75000"/>
        <a:buFont typeface="Wingdings 3"/>
        <a:buChar char=""/>
        <a:defRPr kumimoji="0" lang="en-US" sz="1400" kern="1200" smtClean="0">
          <a:solidFill>
            <a:schemeClr val="tx1"/>
          </a:solidFill>
          <a:latin typeface="+mn-lt"/>
          <a:ea typeface="+mn-ea"/>
          <a:cs typeface="+mn-cs"/>
        </a:defRPr>
      </a:lvl7pPr>
      <a:lvl8pPr marL="2011680" indent="-182880" algn="l" rtl="0" eaLnBrk="1" latinLnBrk="0" hangingPunct="1">
        <a:spcBef>
          <a:spcPts val="300"/>
        </a:spcBef>
        <a:buClr>
          <a:prstClr val="white">
            <a:shade val="50000"/>
          </a:prstClr>
        </a:buClr>
        <a:buSzPct val="75000"/>
        <a:buFont typeface="Wingdings 3"/>
        <a:buChar char=""/>
        <a:defRPr kumimoji="0" lang="en-US" sz="1400" kern="1200" smtClean="0">
          <a:solidFill>
            <a:schemeClr val="tx1"/>
          </a:solidFill>
          <a:latin typeface="+mn-lt"/>
          <a:ea typeface="+mn-ea"/>
          <a:cs typeface="+mn-cs"/>
        </a:defRPr>
      </a:lvl8pPr>
      <a:lvl9pPr marL="2194560" indent="-182880" algn="l" rtl="0" eaLnBrk="1" latinLnBrk="0" hangingPunct="1">
        <a:spcBef>
          <a:spcPts val="300"/>
        </a:spcBef>
        <a:buClr>
          <a:srgbClr val="9FB8CD"/>
        </a:buClr>
        <a:buSzPct val="75000"/>
        <a:buFont typeface="Wingdings 3"/>
        <a:buChar char=""/>
        <a:defRPr kumimoji="0" lang="en-US" sz="1200" kern="1200" smtClean="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bwMode="gray">
      <p:bgPr>
        <a:solidFill>
          <a:schemeClr val="bg1"/>
        </a:solidFill>
        <a:effectLst/>
      </p:bgPr>
    </p:bg>
    <p:spTree>
      <p:nvGrpSpPr>
        <p:cNvPr id="1" name=""/>
        <p:cNvGrpSpPr/>
        <p:nvPr/>
      </p:nvGrpSpPr>
      <p:grpSpPr>
        <a:xfrm>
          <a:off x="0" y="0"/>
          <a:ext cx="0" cy="0"/>
          <a:chOff x="0" y="0"/>
          <a:chExt cx="0" cy="0"/>
        </a:xfrm>
      </p:grpSpPr>
      <p:grpSp>
        <p:nvGrpSpPr>
          <p:cNvPr id="54" name="Gruppieren 66"/>
          <p:cNvGrpSpPr/>
          <p:nvPr/>
        </p:nvGrpSpPr>
        <p:grpSpPr>
          <a:xfrm>
            <a:off x="-215888" y="-216000"/>
            <a:ext cx="12622226" cy="7290000"/>
            <a:chOff x="-216000" y="-216000"/>
            <a:chExt cx="12628800" cy="7290000"/>
          </a:xfrm>
        </p:grpSpPr>
        <p:cxnSp>
          <p:nvCxnSpPr>
            <p:cNvPr id="55" name="Gerade Verbindung 67"/>
            <p:cNvCxnSpPr/>
            <p:nvPr/>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6" name="Gerade Verbindung 68"/>
            <p:cNvCxnSpPr/>
            <p:nvPr/>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7" name="Gerade Verbindung 69"/>
            <p:cNvCxnSpPr/>
            <p:nvPr/>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8" name="Gerade Verbindung 70"/>
            <p:cNvCxnSpPr/>
            <p:nvPr/>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9" name="Gerade Verbindung 71"/>
            <p:cNvCxnSpPr/>
            <p:nvPr/>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0" name="Gerade Verbindung 72"/>
            <p:cNvCxnSpPr/>
            <p:nvPr/>
          </p:nvCxnSpPr>
          <p:spPr bwMode="auto">
            <a:xfrm rot="5400000">
              <a:off x="123228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1" name="Gerade Verbindung 73"/>
            <p:cNvCxnSpPr/>
            <p:nvPr/>
          </p:nvCxnSpPr>
          <p:spPr bwMode="auto">
            <a:xfrm rot="5400000">
              <a:off x="12322800" y="945844"/>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2" name="Gerade Verbindung 74"/>
            <p:cNvCxnSpPr/>
            <p:nvPr/>
          </p:nvCxnSpPr>
          <p:spPr bwMode="auto">
            <a:xfrm rot="5400000">
              <a:off x="123228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0" name="Gerade Verbindung 75"/>
            <p:cNvCxnSpPr/>
            <p:nvPr/>
          </p:nvCxnSpPr>
          <p:spPr bwMode="auto">
            <a:xfrm rot="5400000">
              <a:off x="123228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1" name="Gerade Verbindung 76"/>
            <p:cNvCxnSpPr/>
            <p:nvPr/>
          </p:nvCxnSpPr>
          <p:spPr bwMode="auto">
            <a:xfrm rot="5400000">
              <a:off x="123228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2" name="Gerade Verbindung 77"/>
            <p:cNvCxnSpPr/>
            <p:nvPr/>
          </p:nvCxnSpPr>
          <p:spPr bwMode="auto">
            <a:xfrm rot="5400000">
              <a:off x="123228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3" name="Gerade Verbindung 78"/>
            <p:cNvCxnSpPr/>
            <p:nvPr/>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4" name="Gerade Verbindung 79"/>
            <p:cNvCxnSpPr/>
            <p:nvPr/>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5" name="Gerade Verbindung 80"/>
            <p:cNvCxnSpPr/>
            <p:nvPr/>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6" name="Gerade Verbindung 81"/>
            <p:cNvCxnSpPr/>
            <p:nvPr/>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7" name="Gerade Verbindung 82"/>
            <p:cNvCxnSpPr/>
            <p:nvPr/>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8" name="Gerade Verbindung 83"/>
            <p:cNvCxnSpPr/>
            <p:nvPr/>
          </p:nvCxnSpPr>
          <p:spPr bwMode="auto">
            <a:xfrm rot="5400000">
              <a:off x="-1260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9" name="Gerade Verbindung 84"/>
            <p:cNvCxnSpPr/>
            <p:nvPr/>
          </p:nvCxnSpPr>
          <p:spPr bwMode="auto">
            <a:xfrm rot="5400000">
              <a:off x="-1260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0" name="Gerade Verbindung 85"/>
            <p:cNvCxnSpPr/>
            <p:nvPr/>
          </p:nvCxnSpPr>
          <p:spPr bwMode="auto">
            <a:xfrm rot="5400000">
              <a:off x="-1260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1" name="Gerade Verbindung 86"/>
            <p:cNvCxnSpPr/>
            <p:nvPr/>
          </p:nvCxnSpPr>
          <p:spPr bwMode="auto">
            <a:xfrm rot="5400000">
              <a:off x="-1260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2" name="Gerade Verbindung 87"/>
            <p:cNvCxnSpPr/>
            <p:nvPr/>
          </p:nvCxnSpPr>
          <p:spPr bwMode="auto">
            <a:xfrm rot="5400000">
              <a:off x="-1260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3" name="Gerade Verbindung 88"/>
            <p:cNvCxnSpPr/>
            <p:nvPr/>
          </p:nvCxnSpPr>
          <p:spPr bwMode="auto">
            <a:xfrm rot="5400000">
              <a:off x="-1260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
        <p:nvSpPr>
          <p:cNvPr id="3078" name="cdtRectangle 115 Id3078"/>
          <p:cNvSpPr>
            <a:spLocks noGrp="1" noChangeArrowheads="1"/>
          </p:cNvSpPr>
          <p:nvPr>
            <p:ph type="title"/>
            <p:custDataLst>
              <p:tags r:id="rId32"/>
            </p:custDataLst>
          </p:nvPr>
        </p:nvSpPr>
        <p:spPr bwMode="auto">
          <a:xfrm>
            <a:off x="0" y="-1"/>
            <a:ext cx="12192000" cy="1440000"/>
          </a:xfrm>
          <a:prstGeom prst="rect">
            <a:avLst/>
          </a:prstGeom>
          <a:noFill/>
          <a:ln w="9525">
            <a:noFill/>
            <a:miter lim="800000"/>
            <a:headEnd/>
            <a:tailEnd/>
          </a:ln>
        </p:spPr>
        <p:txBody>
          <a:bodyPr vert="horz" wrap="square" lIns="626400" tIns="432000" rIns="2746800" bIns="234000" numCol="1" anchor="t" anchorCtr="0" compatLnSpc="1">
            <a:prstTxWarp prst="textNoShape">
              <a:avLst/>
            </a:prstTxWarp>
          </a:bodyPr>
          <a:lstStyle/>
          <a:p>
            <a:pPr lvl="0"/>
            <a:r>
              <a:rPr lang="en-US" dirty="0" err="1"/>
              <a:t>Titelmasterformat</a:t>
            </a:r>
            <a:r>
              <a:rPr lang="en-US" dirty="0"/>
              <a:t> </a:t>
            </a:r>
            <a:r>
              <a:rPr lang="en-US" dirty="0" err="1"/>
              <a:t>durch</a:t>
            </a:r>
            <a:r>
              <a:rPr lang="en-US" dirty="0"/>
              <a:t> </a:t>
            </a:r>
            <a:r>
              <a:rPr lang="en-US" dirty="0" err="1"/>
              <a:t>Klicken</a:t>
            </a:r>
            <a:r>
              <a:rPr lang="en-US" dirty="0"/>
              <a:t> </a:t>
            </a:r>
            <a:r>
              <a:rPr lang="en-US" dirty="0" err="1"/>
              <a:t>bearbeiten</a:t>
            </a:r>
            <a:endParaRPr lang="en-US" dirty="0"/>
          </a:p>
        </p:txBody>
      </p:sp>
      <p:sp>
        <p:nvSpPr>
          <p:cNvPr id="3079" name="cdtRectangle 116 Id3079"/>
          <p:cNvSpPr>
            <a:spLocks noGrp="1" noChangeArrowheads="1"/>
          </p:cNvSpPr>
          <p:nvPr>
            <p:ph type="body" idx="1"/>
            <p:custDataLst>
              <p:tags r:id="rId33"/>
            </p:custDataLst>
          </p:nvPr>
        </p:nvSpPr>
        <p:spPr bwMode="auto">
          <a:xfrm>
            <a:off x="626736" y="1441451"/>
            <a:ext cx="8204689" cy="475200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3072" name="cdtMasterTags_CL1 Id3072"/>
          <p:cNvCxnSpPr/>
          <p:nvPr>
            <p:custDataLst>
              <p:tags r:id="rId34"/>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73" name="cdtMasterTags_CL2 Id3073"/>
          <p:cNvCxnSpPr/>
          <p:nvPr>
            <p:custDataLst>
              <p:tags r:id="rId35"/>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74" name="cdtMasterTags_CL3 Id3074"/>
          <p:cNvCxnSpPr/>
          <p:nvPr>
            <p:custDataLst>
              <p:tags r:id="rId36"/>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75" name="cdtMasterTags_CL4 Id3075"/>
          <p:cNvCxnSpPr/>
          <p:nvPr>
            <p:custDataLst>
              <p:tags r:id="rId37"/>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76" name="cdtMasterTags_CL5 Id3076"/>
          <p:cNvCxnSpPr/>
          <p:nvPr>
            <p:custDataLst>
              <p:tags r:id="rId38"/>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77" name="cdtMasterTags_CL6 Id3077"/>
          <p:cNvCxnSpPr/>
          <p:nvPr>
            <p:custDataLst>
              <p:tags r:id="rId39"/>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0" name="cdtMasterTags_CL7 Id3080"/>
          <p:cNvCxnSpPr/>
          <p:nvPr>
            <p:custDataLst>
              <p:tags r:id="rId40"/>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1" name="cdtMasterTags_CL8 Id3081"/>
          <p:cNvCxnSpPr/>
          <p:nvPr>
            <p:custDataLst>
              <p:tags r:id="rId41"/>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2" name="cdtMasterTags_CL9 Id3082"/>
          <p:cNvCxnSpPr/>
          <p:nvPr>
            <p:custDataLst>
              <p:tags r:id="rId42"/>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3" name="cdtMasterTags_CL10 Id3083"/>
          <p:cNvCxnSpPr/>
          <p:nvPr>
            <p:custDataLst>
              <p:tags r:id="rId43"/>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4" name="cdtMasterTags_CL11 Id3084"/>
          <p:cNvCxnSpPr/>
          <p:nvPr>
            <p:custDataLst>
              <p:tags r:id="rId44"/>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5" name="cdtMasterTags_CL12 Id3085"/>
          <p:cNvCxnSpPr/>
          <p:nvPr>
            <p:custDataLst>
              <p:tags r:id="rId45"/>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6" name="cdtMasterTags_CL13 Id3086"/>
          <p:cNvCxnSpPr/>
          <p:nvPr>
            <p:custDataLst>
              <p:tags r:id="rId46"/>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7" name="cdtMasterTags_CL14 Id3087"/>
          <p:cNvCxnSpPr/>
          <p:nvPr>
            <p:custDataLst>
              <p:tags r:id="rId47"/>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8" name="cdtMasterTags_CL15 Id3088"/>
          <p:cNvCxnSpPr/>
          <p:nvPr>
            <p:custDataLst>
              <p:tags r:id="rId48"/>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9" name="cdtMasterTags_CL16 Id3089"/>
          <p:cNvCxnSpPr/>
          <p:nvPr>
            <p:custDataLst>
              <p:tags r:id="rId49"/>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0" name="cdtMasterTags_CL17 Id3090"/>
          <p:cNvCxnSpPr/>
          <p:nvPr>
            <p:custDataLst>
              <p:tags r:id="rId50"/>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1" name="cdtMasterTags_CL18 Id3091"/>
          <p:cNvCxnSpPr/>
          <p:nvPr>
            <p:custDataLst>
              <p:tags r:id="rId51"/>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2" name="cdtMasterTags_CL19 Id3092"/>
          <p:cNvCxnSpPr/>
          <p:nvPr>
            <p:custDataLst>
              <p:tags r:id="rId52"/>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3" name="cdtMasterTags_CL20 Id3093"/>
          <p:cNvCxnSpPr/>
          <p:nvPr>
            <p:custDataLst>
              <p:tags r:id="rId53"/>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4" name="cdtMasterTags_CL21 Id3094"/>
          <p:cNvCxnSpPr/>
          <p:nvPr>
            <p:custDataLst>
              <p:tags r:id="rId54"/>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5" name="cdtMasterTags_CL22 Id3095"/>
          <p:cNvCxnSpPr/>
          <p:nvPr>
            <p:custDataLst>
              <p:tags r:id="rId55"/>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6" name="cdtMasterTags"/>
          <p:cNvCxnSpPr/>
          <p:nvPr>
            <p:custDataLst>
              <p:tags r:id="rId56"/>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63" name="cdtText Box 133 Id16"/>
          <p:cNvSpPr txBox="1">
            <a:spLocks noChangeArrowheads="1"/>
          </p:cNvSpPr>
          <p:nvPr>
            <p:custDataLst>
              <p:tags r:id="rId57"/>
            </p:custDataLst>
          </p:nvPr>
        </p:nvSpPr>
        <p:spPr bwMode="auto">
          <a:xfrm>
            <a:off x="0" y="6200775"/>
            <a:ext cx="12192000" cy="396875"/>
          </a:xfrm>
          <a:prstGeom prst="rect">
            <a:avLst/>
          </a:prstGeom>
          <a:noFill/>
          <a:ln w="9525">
            <a:noFill/>
            <a:miter lim="800000"/>
            <a:headEnd/>
            <a:tailEnd/>
          </a:ln>
          <a:effectLst/>
        </p:spPr>
        <p:txBody>
          <a:bodyPr lIns="626074" tIns="143925" rIns="3209528" bIns="0" anchor="ctr"/>
          <a:lstStyle/>
          <a:p>
            <a:r>
              <a:rPr lang="de-DE" sz="999" b="1" dirty="0" err="1">
                <a:solidFill>
                  <a:srgbClr val="879BAA"/>
                </a:solidFill>
              </a:rPr>
              <a:t>Restricted</a:t>
            </a:r>
            <a:r>
              <a:rPr lang="de-DE" sz="999" b="1" dirty="0">
                <a:solidFill>
                  <a:srgbClr val="879BAA"/>
                </a:solidFill>
              </a:rPr>
              <a:t> © Siemens AG 2017</a:t>
            </a:r>
          </a:p>
        </p:txBody>
      </p:sp>
      <p:sp>
        <p:nvSpPr>
          <p:cNvPr id="64" name="cdtTextBox 12 Id17"/>
          <p:cNvSpPr txBox="1"/>
          <p:nvPr>
            <p:custDataLst>
              <p:tags r:id="rId58"/>
            </p:custDataLst>
          </p:nvPr>
        </p:nvSpPr>
        <p:spPr>
          <a:xfrm>
            <a:off x="0" y="6597650"/>
            <a:ext cx="3930183" cy="260350"/>
          </a:xfrm>
          <a:prstGeom prst="rect">
            <a:avLst/>
          </a:prstGeom>
          <a:noFill/>
        </p:spPr>
        <p:txBody>
          <a:bodyPr wrap="square" lIns="1907007" tIns="0" rIns="0" bIns="115140" rtlCol="0">
            <a:noAutofit/>
          </a:bodyPr>
          <a:lstStyle/>
          <a:p>
            <a:pPr>
              <a:lnSpc>
                <a:spcPct val="110000"/>
              </a:lnSpc>
              <a:spcBef>
                <a:spcPts val="0"/>
              </a:spcBef>
            </a:pPr>
            <a:r>
              <a:rPr lang="de-DE" sz="999" noProof="0" dirty="0">
                <a:solidFill>
                  <a:srgbClr val="000000"/>
                </a:solidFill>
              </a:rPr>
              <a:t>2017.MM.DD</a:t>
            </a:r>
          </a:p>
        </p:txBody>
      </p:sp>
      <p:sp>
        <p:nvSpPr>
          <p:cNvPr id="65" name="cdtTextBox 11 Id18"/>
          <p:cNvSpPr txBox="1"/>
          <p:nvPr>
            <p:custDataLst>
              <p:tags r:id="rId59"/>
            </p:custDataLst>
          </p:nvPr>
        </p:nvSpPr>
        <p:spPr>
          <a:xfrm>
            <a:off x="1" y="6597650"/>
            <a:ext cx="1764366" cy="260350"/>
          </a:xfrm>
          <a:prstGeom prst="rect">
            <a:avLst/>
          </a:prstGeom>
          <a:noFill/>
        </p:spPr>
        <p:txBody>
          <a:bodyPr wrap="square" lIns="626074" tIns="0" rIns="0" bIns="115140" rtlCol="0" anchor="t" anchorCtr="0">
            <a:noAutofit/>
          </a:bodyPr>
          <a:lstStyle/>
          <a:p>
            <a:pPr>
              <a:lnSpc>
                <a:spcPct val="110000"/>
              </a:lnSpc>
              <a:spcBef>
                <a:spcPts val="0"/>
              </a:spcBef>
            </a:pPr>
            <a:r>
              <a:rPr lang="de-DE" sz="999" noProof="0" dirty="0">
                <a:solidFill>
                  <a:srgbClr val="000000"/>
                </a:solidFill>
              </a:rPr>
              <a:t>Page </a:t>
            </a:r>
            <a:fld id="{91E7552C-A157-4A4F-8E99-698C0325FC94}" type="slidenum">
              <a:rPr lang="de-DE" sz="999" noProof="0" smtClean="0">
                <a:solidFill>
                  <a:srgbClr val="000000"/>
                </a:solidFill>
              </a:rPr>
              <a:pPr>
                <a:lnSpc>
                  <a:spcPct val="110000"/>
                </a:lnSpc>
                <a:spcBef>
                  <a:spcPts val="0"/>
                </a:spcBef>
              </a:pPr>
              <a:t>‹#›</a:t>
            </a:fld>
            <a:endParaRPr lang="de-DE" sz="999" noProof="0" dirty="0">
              <a:solidFill>
                <a:srgbClr val="000000"/>
              </a:solidFill>
            </a:endParaRPr>
          </a:p>
        </p:txBody>
      </p:sp>
      <p:sp>
        <p:nvSpPr>
          <p:cNvPr id="66" name="cdtTextBox 13 Id19"/>
          <p:cNvSpPr txBox="1"/>
          <p:nvPr>
            <p:custDataLst>
              <p:tags r:id="rId60"/>
            </p:custDataLst>
          </p:nvPr>
        </p:nvSpPr>
        <p:spPr>
          <a:xfrm>
            <a:off x="3785793" y="6597650"/>
            <a:ext cx="8406206" cy="260350"/>
          </a:xfrm>
          <a:prstGeom prst="rect">
            <a:avLst/>
          </a:prstGeom>
          <a:noFill/>
        </p:spPr>
        <p:txBody>
          <a:bodyPr wrap="square" lIns="0" tIns="0" rIns="482149" bIns="115140" rtlCol="0">
            <a:noAutofit/>
          </a:bodyPr>
          <a:lstStyle/>
          <a:p>
            <a:pPr algn="r">
              <a:lnSpc>
                <a:spcPct val="110000"/>
              </a:lnSpc>
              <a:spcBef>
                <a:spcPts val="0"/>
              </a:spcBef>
            </a:pPr>
            <a:r>
              <a:rPr lang="de-DE" sz="999" noProof="0" dirty="0">
                <a:solidFill>
                  <a:schemeClr val="tx1"/>
                </a:solidFill>
              </a:rPr>
              <a:t>Siemens PLM Software</a:t>
            </a:r>
          </a:p>
        </p:txBody>
      </p:sp>
    </p:spTree>
    <p:extLst>
      <p:ext uri="{BB962C8B-B14F-4D97-AF65-F5344CB8AC3E}">
        <p14:creationId xmlns:p14="http://schemas.microsoft.com/office/powerpoint/2010/main" val="416581821"/>
      </p:ext>
    </p:extLst>
  </p:cSld>
  <p:clrMap bg1="lt1" tx1="dk1" bg2="lt2" tx2="dk2" accent1="accent1" accent2="accent2" accent3="accent3" accent4="accent4" accent5="accent5" accent6="accent6" hlink="hlink" folHlink="folHlink"/>
  <p:sldLayoutIdLst>
    <p:sldLayoutId id="2147483731" r:id="rId1"/>
    <p:sldLayoutId id="2147483732" r:id="rId2"/>
    <p:sldLayoutId id="2147483733" r:id="rId3"/>
    <p:sldLayoutId id="2147483734" r:id="rId4"/>
    <p:sldLayoutId id="2147483735" r:id="rId5"/>
    <p:sldLayoutId id="2147483736" r:id="rId6"/>
    <p:sldLayoutId id="2147483737" r:id="rId7"/>
    <p:sldLayoutId id="2147483738" r:id="rId8"/>
    <p:sldLayoutId id="2147483739" r:id="rId9"/>
    <p:sldLayoutId id="2147483740" r:id="rId10"/>
    <p:sldLayoutId id="2147483741" r:id="rId11"/>
    <p:sldLayoutId id="2147483742" r:id="rId12"/>
    <p:sldLayoutId id="2147483743" r:id="rId13"/>
    <p:sldLayoutId id="2147483744" r:id="rId14"/>
    <p:sldLayoutId id="2147483745" r:id="rId15"/>
    <p:sldLayoutId id="2147483746" r:id="rId16"/>
    <p:sldLayoutId id="2147483747" r:id="rId17"/>
    <p:sldLayoutId id="2147483748" r:id="rId18"/>
    <p:sldLayoutId id="2147483749" r:id="rId19"/>
    <p:sldLayoutId id="2147483750" r:id="rId20"/>
    <p:sldLayoutId id="2147483751" r:id="rId21"/>
    <p:sldLayoutId id="2147483752" r:id="rId22"/>
    <p:sldLayoutId id="2147483753" r:id="rId23"/>
    <p:sldLayoutId id="2147483754" r:id="rId24"/>
    <p:sldLayoutId id="2147483755" r:id="rId25"/>
    <p:sldLayoutId id="2147483756" r:id="rId26"/>
    <p:sldLayoutId id="2147483757" r:id="rId27"/>
    <p:sldLayoutId id="2147483758" r:id="rId28"/>
    <p:sldLayoutId id="2147483759" r:id="rId29"/>
    <p:sldLayoutId id="2147483815" r:id="rId30"/>
  </p:sldLayoutIdLst>
  <p:hf hdr="0" ftr="0" dt="0"/>
  <p:txStyles>
    <p:titleStyle>
      <a:lvl1pPr algn="l" rtl="0" eaLnBrk="1" fontAlgn="base" hangingPunct="1">
        <a:spcBef>
          <a:spcPct val="0"/>
        </a:spcBef>
        <a:spcAft>
          <a:spcPct val="0"/>
        </a:spcAft>
        <a:defRPr sz="2199" b="1">
          <a:solidFill>
            <a:srgbClr val="00646E"/>
          </a:solidFill>
          <a:latin typeface="Arial" pitchFamily="34" charset="0"/>
          <a:ea typeface="+mj-ea"/>
          <a:cs typeface="Arial" pitchFamily="34" charset="0"/>
        </a:defRPr>
      </a:lvl1pPr>
      <a:lvl2pPr algn="l" rtl="0" eaLnBrk="1" fontAlgn="base" hangingPunct="1">
        <a:spcBef>
          <a:spcPct val="0"/>
        </a:spcBef>
        <a:spcAft>
          <a:spcPct val="0"/>
        </a:spcAft>
        <a:defRPr sz="1999" b="1">
          <a:solidFill>
            <a:schemeClr val="tx1"/>
          </a:solidFill>
          <a:latin typeface="Arial" charset="0"/>
          <a:ea typeface="ＭＳ Ｐゴシック" charset="-128"/>
        </a:defRPr>
      </a:lvl2pPr>
      <a:lvl3pPr algn="l" rtl="0" eaLnBrk="1" fontAlgn="base" hangingPunct="1">
        <a:spcBef>
          <a:spcPct val="0"/>
        </a:spcBef>
        <a:spcAft>
          <a:spcPct val="0"/>
        </a:spcAft>
        <a:defRPr sz="1999" b="1">
          <a:solidFill>
            <a:schemeClr val="tx1"/>
          </a:solidFill>
          <a:latin typeface="Arial" charset="0"/>
          <a:ea typeface="ＭＳ Ｐゴシック" charset="-128"/>
        </a:defRPr>
      </a:lvl3pPr>
      <a:lvl4pPr algn="l" rtl="0" eaLnBrk="1" fontAlgn="base" hangingPunct="1">
        <a:spcBef>
          <a:spcPct val="0"/>
        </a:spcBef>
        <a:spcAft>
          <a:spcPct val="0"/>
        </a:spcAft>
        <a:defRPr sz="1999" b="1">
          <a:solidFill>
            <a:schemeClr val="tx1"/>
          </a:solidFill>
          <a:latin typeface="Arial" charset="0"/>
          <a:ea typeface="ＭＳ Ｐゴシック" charset="-128"/>
        </a:defRPr>
      </a:lvl4pPr>
      <a:lvl5pPr algn="l" rtl="0" eaLnBrk="1" fontAlgn="base" hangingPunct="1">
        <a:spcBef>
          <a:spcPct val="0"/>
        </a:spcBef>
        <a:spcAft>
          <a:spcPct val="0"/>
        </a:spcAft>
        <a:defRPr sz="1999" b="1">
          <a:solidFill>
            <a:schemeClr val="tx1"/>
          </a:solidFill>
          <a:latin typeface="Arial" charset="0"/>
          <a:ea typeface="ＭＳ Ｐゴシック" charset="-128"/>
        </a:defRPr>
      </a:lvl5pPr>
      <a:lvl6pPr marL="456971" algn="l" rtl="0" eaLnBrk="1" fontAlgn="base" hangingPunct="1">
        <a:spcBef>
          <a:spcPct val="0"/>
        </a:spcBef>
        <a:spcAft>
          <a:spcPct val="0"/>
        </a:spcAft>
        <a:defRPr sz="1999" b="1">
          <a:solidFill>
            <a:schemeClr val="tx1"/>
          </a:solidFill>
          <a:latin typeface="Arial" charset="0"/>
          <a:ea typeface="ヒラギノ角ゴ Pro W3" charset="0"/>
        </a:defRPr>
      </a:lvl6pPr>
      <a:lvl7pPr marL="913943" algn="l" rtl="0" eaLnBrk="1" fontAlgn="base" hangingPunct="1">
        <a:spcBef>
          <a:spcPct val="0"/>
        </a:spcBef>
        <a:spcAft>
          <a:spcPct val="0"/>
        </a:spcAft>
        <a:defRPr sz="1999" b="1">
          <a:solidFill>
            <a:schemeClr val="tx1"/>
          </a:solidFill>
          <a:latin typeface="Arial" charset="0"/>
          <a:ea typeface="ヒラギノ角ゴ Pro W3" charset="0"/>
        </a:defRPr>
      </a:lvl7pPr>
      <a:lvl8pPr marL="1370914" algn="l" rtl="0" eaLnBrk="1" fontAlgn="base" hangingPunct="1">
        <a:spcBef>
          <a:spcPct val="0"/>
        </a:spcBef>
        <a:spcAft>
          <a:spcPct val="0"/>
        </a:spcAft>
        <a:defRPr sz="1999" b="1">
          <a:solidFill>
            <a:schemeClr val="tx1"/>
          </a:solidFill>
          <a:latin typeface="Arial" charset="0"/>
          <a:ea typeface="ヒラギノ角ゴ Pro W3" charset="0"/>
        </a:defRPr>
      </a:lvl8pPr>
      <a:lvl9pPr marL="1827886" algn="l" rtl="0" eaLnBrk="1" fontAlgn="base" hangingPunct="1">
        <a:spcBef>
          <a:spcPct val="0"/>
        </a:spcBef>
        <a:spcAft>
          <a:spcPct val="0"/>
        </a:spcAft>
        <a:defRPr sz="1999" b="1">
          <a:solidFill>
            <a:schemeClr val="tx1"/>
          </a:solidFill>
          <a:latin typeface="Arial" charset="0"/>
          <a:ea typeface="ヒラギノ角ゴ Pro W3" charset="0"/>
        </a:defRPr>
      </a:lvl9pPr>
    </p:titleStyle>
    <p:bodyStyle>
      <a:lvl1pPr marL="0" indent="0" algn="l" rtl="0" eaLnBrk="1" fontAlgn="base" hangingPunct="1">
        <a:lnSpc>
          <a:spcPct val="110000"/>
        </a:lnSpc>
        <a:spcBef>
          <a:spcPct val="0"/>
        </a:spcBef>
        <a:spcAft>
          <a:spcPct val="0"/>
        </a:spcAft>
        <a:buClr>
          <a:schemeClr val="accent1"/>
        </a:buClr>
        <a:buFont typeface="Arial" pitchFamily="34" charset="0"/>
        <a:buNone/>
        <a:tabLst/>
        <a:defRPr>
          <a:solidFill>
            <a:schemeClr val="tx1"/>
          </a:solidFill>
          <a:latin typeface="Arial" pitchFamily="34" charset="0"/>
          <a:ea typeface="+mn-ea"/>
          <a:cs typeface="Arial" pitchFamily="34" charset="0"/>
        </a:defRPr>
      </a:lvl1pPr>
      <a:lvl2pPr marL="179298" indent="-177711" algn="l" rtl="0" eaLnBrk="1" fontAlgn="base" hangingPunct="1">
        <a:lnSpc>
          <a:spcPct val="110000"/>
        </a:lnSpc>
        <a:spcBef>
          <a:spcPct val="0"/>
        </a:spcBef>
        <a:spcAft>
          <a:spcPct val="0"/>
        </a:spcAft>
        <a:buClr>
          <a:schemeClr val="accent1"/>
        </a:buClr>
        <a:buChar char="•"/>
        <a:tabLst/>
        <a:defRPr>
          <a:solidFill>
            <a:schemeClr val="tx1"/>
          </a:solidFill>
          <a:latin typeface="Arial" pitchFamily="34" charset="0"/>
          <a:ea typeface="+mn-ea"/>
          <a:cs typeface="Arial" pitchFamily="34" charset="0"/>
        </a:defRPr>
      </a:lvl2pPr>
      <a:lvl3pPr marL="358596" indent="-177711" algn="l" rtl="0" eaLnBrk="1" fontAlgn="base" hangingPunct="1">
        <a:lnSpc>
          <a:spcPct val="110000"/>
        </a:lnSpc>
        <a:spcBef>
          <a:spcPct val="0"/>
        </a:spcBef>
        <a:spcAft>
          <a:spcPct val="0"/>
        </a:spcAft>
        <a:buClr>
          <a:schemeClr val="accent1"/>
        </a:buClr>
        <a:buChar char="•"/>
        <a:tabLst/>
        <a:defRPr>
          <a:solidFill>
            <a:schemeClr val="tx1"/>
          </a:solidFill>
          <a:latin typeface="Arial" pitchFamily="34" charset="0"/>
          <a:ea typeface="+mn-ea"/>
          <a:cs typeface="Arial" pitchFamily="34" charset="0"/>
        </a:defRPr>
      </a:lvl3pPr>
      <a:lvl4pPr marL="537894" indent="-177711" algn="l" rtl="0" eaLnBrk="1" fontAlgn="base" hangingPunct="1">
        <a:lnSpc>
          <a:spcPct val="110000"/>
        </a:lnSpc>
        <a:spcBef>
          <a:spcPct val="0"/>
        </a:spcBef>
        <a:spcAft>
          <a:spcPct val="0"/>
        </a:spcAft>
        <a:buClr>
          <a:schemeClr val="accent1"/>
        </a:buClr>
        <a:buChar char="•"/>
        <a:tabLst/>
        <a:defRPr>
          <a:solidFill>
            <a:schemeClr val="tx1"/>
          </a:solidFill>
          <a:latin typeface="Arial" pitchFamily="34" charset="0"/>
          <a:ea typeface="+mn-ea"/>
          <a:cs typeface="Arial" pitchFamily="34" charset="0"/>
        </a:defRPr>
      </a:lvl4pPr>
      <a:lvl5pPr marL="717191" indent="-177711" algn="l" rtl="0" eaLnBrk="1" fontAlgn="base" hangingPunct="1">
        <a:lnSpc>
          <a:spcPct val="110000"/>
        </a:lnSpc>
        <a:spcBef>
          <a:spcPct val="0"/>
        </a:spcBef>
        <a:spcAft>
          <a:spcPct val="0"/>
        </a:spcAft>
        <a:buClr>
          <a:schemeClr val="accent1"/>
        </a:buClr>
        <a:buChar char="•"/>
        <a:tabLst/>
        <a:defRPr baseline="0">
          <a:solidFill>
            <a:schemeClr val="tx1"/>
          </a:solidFill>
          <a:latin typeface="Arial" pitchFamily="34" charset="0"/>
          <a:ea typeface="+mn-ea"/>
          <a:cs typeface="Arial" pitchFamily="34" charset="0"/>
        </a:defRPr>
      </a:lvl5pPr>
      <a:lvl6pPr marL="1220178" indent="-188819"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6pPr>
      <a:lvl7pPr marL="1677149" indent="-188819"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7pPr>
      <a:lvl8pPr marL="2134120" indent="-188819"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8pPr>
      <a:lvl9pPr marL="2591092" indent="-188819"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9pPr>
    </p:bodyStyle>
    <p:otherStyle>
      <a:defPPr>
        <a:defRPr lang="de-DE"/>
      </a:defPPr>
      <a:lvl1pPr marL="0" algn="l" defTabSz="913943" rtl="0" eaLnBrk="1" latinLnBrk="0" hangingPunct="1">
        <a:defRPr sz="1799" kern="1200">
          <a:solidFill>
            <a:schemeClr val="tx1"/>
          </a:solidFill>
          <a:latin typeface="+mn-lt"/>
          <a:ea typeface="+mn-ea"/>
          <a:cs typeface="+mn-cs"/>
        </a:defRPr>
      </a:lvl1pPr>
      <a:lvl2pPr marL="456971" algn="l" defTabSz="913943" rtl="0" eaLnBrk="1" latinLnBrk="0" hangingPunct="1">
        <a:defRPr sz="1799" kern="1200">
          <a:solidFill>
            <a:schemeClr val="tx1"/>
          </a:solidFill>
          <a:latin typeface="+mn-lt"/>
          <a:ea typeface="+mn-ea"/>
          <a:cs typeface="+mn-cs"/>
        </a:defRPr>
      </a:lvl2pPr>
      <a:lvl3pPr marL="913943" algn="l" defTabSz="913943" rtl="0" eaLnBrk="1" latinLnBrk="0" hangingPunct="1">
        <a:defRPr sz="1799" kern="1200">
          <a:solidFill>
            <a:schemeClr val="tx1"/>
          </a:solidFill>
          <a:latin typeface="+mn-lt"/>
          <a:ea typeface="+mn-ea"/>
          <a:cs typeface="+mn-cs"/>
        </a:defRPr>
      </a:lvl3pPr>
      <a:lvl4pPr marL="1370914" algn="l" defTabSz="913943" rtl="0" eaLnBrk="1" latinLnBrk="0" hangingPunct="1">
        <a:defRPr sz="1799" kern="1200">
          <a:solidFill>
            <a:schemeClr val="tx1"/>
          </a:solidFill>
          <a:latin typeface="+mn-lt"/>
          <a:ea typeface="+mn-ea"/>
          <a:cs typeface="+mn-cs"/>
        </a:defRPr>
      </a:lvl4pPr>
      <a:lvl5pPr marL="1827886" algn="l" defTabSz="913943" rtl="0" eaLnBrk="1" latinLnBrk="0" hangingPunct="1">
        <a:defRPr sz="1799" kern="1200">
          <a:solidFill>
            <a:schemeClr val="tx1"/>
          </a:solidFill>
          <a:latin typeface="+mn-lt"/>
          <a:ea typeface="+mn-ea"/>
          <a:cs typeface="+mn-cs"/>
        </a:defRPr>
      </a:lvl5pPr>
      <a:lvl6pPr marL="2284857" algn="l" defTabSz="913943" rtl="0" eaLnBrk="1" latinLnBrk="0" hangingPunct="1">
        <a:defRPr sz="1799" kern="1200">
          <a:solidFill>
            <a:schemeClr val="tx1"/>
          </a:solidFill>
          <a:latin typeface="+mn-lt"/>
          <a:ea typeface="+mn-ea"/>
          <a:cs typeface="+mn-cs"/>
        </a:defRPr>
      </a:lvl6pPr>
      <a:lvl7pPr marL="2741828" algn="l" defTabSz="913943" rtl="0" eaLnBrk="1" latinLnBrk="0" hangingPunct="1">
        <a:defRPr sz="1799" kern="1200">
          <a:solidFill>
            <a:schemeClr val="tx1"/>
          </a:solidFill>
          <a:latin typeface="+mn-lt"/>
          <a:ea typeface="+mn-ea"/>
          <a:cs typeface="+mn-cs"/>
        </a:defRPr>
      </a:lvl7pPr>
      <a:lvl8pPr marL="3198800" algn="l" defTabSz="913943" rtl="0" eaLnBrk="1" latinLnBrk="0" hangingPunct="1">
        <a:defRPr sz="1799" kern="1200">
          <a:solidFill>
            <a:schemeClr val="tx1"/>
          </a:solidFill>
          <a:latin typeface="+mn-lt"/>
          <a:ea typeface="+mn-ea"/>
          <a:cs typeface="+mn-cs"/>
        </a:defRPr>
      </a:lvl8pPr>
      <a:lvl9pPr marL="3655771" algn="l" defTabSz="913943" rtl="0" eaLnBrk="1" latinLnBrk="0" hangingPunct="1">
        <a:defRPr sz="1799"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358">
          <p15:clr>
            <a:srgbClr val="A4A3A4"/>
          </p15:clr>
        </p15:guide>
        <p15:guide id="2" pos="3842">
          <p15:clr>
            <a:srgbClr val="A4A3A4"/>
          </p15:clr>
        </p15:guide>
        <p15:guide id="3" orient="horz" pos="2453">
          <p15:clr>
            <a:srgbClr val="A4A3A4"/>
          </p15:clr>
        </p15:guide>
        <p15:guide id="4" orient="horz" pos="3902">
          <p15:clr>
            <a:srgbClr val="FBAE40"/>
          </p15:clr>
        </p15:guide>
        <p15:guide id="5" orient="horz" pos="909">
          <p15:clr>
            <a:srgbClr val="FBAE40"/>
          </p15:clr>
        </p15:guide>
        <p15:guide id="6" pos="395">
          <p15:clr>
            <a:srgbClr val="FBAE40"/>
          </p15:clr>
        </p15:guide>
        <p15:guide id="7" pos="3934">
          <p15:clr>
            <a:srgbClr val="A4A3A4"/>
          </p15:clr>
        </p15:guide>
        <p15:guide id="8" pos="5564">
          <p15:clr>
            <a:srgbClr val="A4A3A4"/>
          </p15:clr>
        </p15:guide>
        <p15:guide id="9" pos="7379">
          <p15:clr>
            <a:srgbClr val="FBAE40"/>
          </p15:clr>
        </p15:guide>
        <p15:guide id="10" orient="horz" pos="652">
          <p15:clr>
            <a:srgbClr val="A4A3A4"/>
          </p15:clr>
        </p15:guide>
        <p15:guide id="11" orient="horz" pos="210">
          <p15:clr>
            <a:srgbClr val="A4A3A4"/>
          </p15:clr>
        </p15:guide>
        <p15:guide id="12" orient="horz" pos="2341">
          <p15:clr>
            <a:srgbClr val="A4A3A4"/>
          </p15:clr>
        </p15:guide>
        <p15:guide id="13" pos="3840">
          <p15:clr>
            <a:srgbClr val="A4A3A4"/>
          </p15:clr>
        </p15:guide>
        <p15:guide id="14" pos="3961">
          <p15:clr>
            <a:srgbClr val="A4A3A4"/>
          </p15:clr>
        </p15:guide>
        <p15:guide id="15" orient="horz" pos="2427">
          <p15:clr>
            <a:srgbClr val="A4A3A4"/>
          </p15:clr>
        </p15:guide>
        <p15:guide id="16" pos="7345">
          <p15:clr>
            <a:srgbClr val="FBAE40"/>
          </p15:clr>
        </p15:guide>
        <p15:guide id="17" pos="455">
          <p15:clr>
            <a:srgbClr val="FBAE40"/>
          </p15:clr>
        </p15:guide>
        <p15:guide id="18" orient="horz" pos="3883">
          <p15:clr>
            <a:srgbClr val="FBAE40"/>
          </p15:clr>
        </p15:guide>
        <p15:guide id="19" orient="horz" pos="888">
          <p15:clr>
            <a:srgbClr val="FBAE40"/>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2" name="Title Placeholder 21"/>
          <p:cNvSpPr>
            <a:spLocks noGrp="1"/>
          </p:cNvSpPr>
          <p:nvPr>
            <p:ph type="title"/>
          </p:nvPr>
        </p:nvSpPr>
        <p:spPr>
          <a:xfrm>
            <a:off x="609600" y="152400"/>
            <a:ext cx="10972800" cy="990600"/>
          </a:xfrm>
          <a:prstGeom prst="rect">
            <a:avLst/>
          </a:prstGeom>
        </p:spPr>
        <p:txBody>
          <a:bodyPr vert="horz" anchor="b" anchorCtr="0">
            <a:normAutofit/>
          </a:bodyPr>
          <a:lstStyle/>
          <a:p>
            <a:r>
              <a:rPr lang="en-US"/>
              <a:t>Click to edit Master title style</a:t>
            </a:r>
            <a:endParaRPr lang="en-US" dirty="0"/>
          </a:p>
        </p:txBody>
      </p:sp>
      <p:sp>
        <p:nvSpPr>
          <p:cNvPr id="2051" name="Text Placeholder 12"/>
          <p:cNvSpPr>
            <a:spLocks noGrp="1"/>
          </p:cNvSpPr>
          <p:nvPr>
            <p:ph type="body" idx="1"/>
          </p:nvPr>
        </p:nvSpPr>
        <p:spPr bwMode="auto">
          <a:xfrm>
            <a:off x="609600" y="1219200"/>
            <a:ext cx="10972800" cy="491013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3" name="Slide Number Placeholder 22"/>
          <p:cNvSpPr>
            <a:spLocks noGrp="1"/>
          </p:cNvSpPr>
          <p:nvPr>
            <p:ph type="sldNum" sz="quarter" idx="4"/>
          </p:nvPr>
        </p:nvSpPr>
        <p:spPr>
          <a:xfrm>
            <a:off x="717551" y="6486526"/>
            <a:ext cx="2641600" cy="366713"/>
          </a:xfrm>
          <a:prstGeom prst="rect">
            <a:avLst/>
          </a:prstGeom>
        </p:spPr>
        <p:txBody>
          <a:bodyPr vert="horz"/>
          <a:lstStyle>
            <a:lvl1pPr algn="l" eaLnBrk="1" latinLnBrk="0" hangingPunct="1">
              <a:defRPr kumimoji="0" sz="1200" b="0" smtClean="0">
                <a:solidFill>
                  <a:schemeClr val="tx2"/>
                </a:solidFill>
                <a:latin typeface="+mn-lt"/>
              </a:defRPr>
            </a:lvl1pPr>
          </a:lstStyle>
          <a:p>
            <a:pPr>
              <a:defRPr/>
            </a:pPr>
            <a:fld id="{7A456648-E8DE-440B-9E04-5A0CBA56930D}" type="slidenum">
              <a:rPr lang="en-US" smtClean="0"/>
              <a:pPr>
                <a:defRPr/>
              </a:pPr>
              <a:t>‹#›</a:t>
            </a:fld>
            <a:endParaRPr lang="en-US" dirty="0"/>
          </a:p>
        </p:txBody>
      </p:sp>
      <p:sp>
        <p:nvSpPr>
          <p:cNvPr id="28" name="Straight Connector 27"/>
          <p:cNvSpPr>
            <a:spLocks noChangeShapeType="1"/>
          </p:cNvSpPr>
          <p:nvPr/>
        </p:nvSpPr>
        <p:spPr bwMode="auto">
          <a:xfrm>
            <a:off x="609600" y="6502400"/>
            <a:ext cx="10972800" cy="0"/>
          </a:xfrm>
          <a:prstGeom prst="line">
            <a:avLst/>
          </a:prstGeom>
          <a:noFill/>
          <a:ln w="9525" cap="flat" cmpd="sng" algn="ctr">
            <a:solidFill>
              <a:srgbClr val="800000"/>
            </a:solidFill>
            <a:prstDash val="solid"/>
            <a:round/>
            <a:headEnd type="none" w="med" len="med"/>
            <a:tailEnd type="none" w="med" len="med"/>
          </a:ln>
          <a:effectLst/>
        </p:spPr>
        <p:txBody>
          <a:bodyPr/>
          <a:lstStyle/>
          <a:p>
            <a:pPr>
              <a:defRPr/>
            </a:pPr>
            <a:endParaRPr lang="en-US" sz="1800" dirty="0"/>
          </a:p>
        </p:txBody>
      </p:sp>
      <p:sp>
        <p:nvSpPr>
          <p:cNvPr id="29" name="Straight Connector 28"/>
          <p:cNvSpPr>
            <a:spLocks noChangeShapeType="1"/>
          </p:cNvSpPr>
          <p:nvPr/>
        </p:nvSpPr>
        <p:spPr bwMode="auto">
          <a:xfrm>
            <a:off x="609600" y="1143000"/>
            <a:ext cx="10972800" cy="0"/>
          </a:xfrm>
          <a:prstGeom prst="line">
            <a:avLst/>
          </a:prstGeom>
          <a:noFill/>
          <a:ln w="9525" cap="flat" cmpd="sng" algn="ctr">
            <a:solidFill>
              <a:srgbClr val="860000"/>
            </a:solidFill>
            <a:prstDash val="solid"/>
            <a:round/>
            <a:headEnd type="none" w="med" len="med"/>
            <a:tailEnd type="none" w="med" len="med"/>
          </a:ln>
          <a:effectLst/>
        </p:spPr>
        <p:txBody>
          <a:bodyPr/>
          <a:lstStyle/>
          <a:p>
            <a:pPr>
              <a:defRPr/>
            </a:pPr>
            <a:endParaRPr lang="en-US" sz="1800" dirty="0"/>
          </a:p>
        </p:txBody>
      </p:sp>
      <p:sp>
        <p:nvSpPr>
          <p:cNvPr id="10" name="Isosceles Triangle 9"/>
          <p:cNvSpPr>
            <a:spLocks noChangeAspect="1"/>
          </p:cNvSpPr>
          <p:nvPr/>
        </p:nvSpPr>
        <p:spPr>
          <a:xfrm rot="5400000">
            <a:off x="648759" y="6562726"/>
            <a:ext cx="127000" cy="107949"/>
          </a:xfrm>
          <a:prstGeom prst="triangle">
            <a:avLst>
              <a:gd name="adj" fmla="val 50000"/>
            </a:avLst>
          </a:prstGeom>
          <a:solidFill>
            <a:srgbClr val="860000"/>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r">
              <a:defRPr/>
            </a:pPr>
            <a:endParaRPr lang="en-US" sz="1800" dirty="0"/>
          </a:p>
        </p:txBody>
      </p:sp>
      <p:pic>
        <p:nvPicPr>
          <p:cNvPr id="2" name="Picture 1" descr="RCT with CDadapco_4.png"/>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9306605" y="520788"/>
            <a:ext cx="2174195" cy="510283"/>
          </a:xfrm>
          <a:prstGeom prst="rect">
            <a:avLst/>
          </a:prstGeom>
        </p:spPr>
      </p:pic>
    </p:spTree>
    <p:extLst>
      <p:ext uri="{BB962C8B-B14F-4D97-AF65-F5344CB8AC3E}">
        <p14:creationId xmlns:p14="http://schemas.microsoft.com/office/powerpoint/2010/main" val="700650556"/>
      </p:ext>
    </p:extLst>
  </p:cSld>
  <p:clrMap bg1="lt1" tx1="dk1" bg2="lt2" tx2="dk2" accent1="accent1" accent2="accent2" accent3="accent3" accent4="accent4" accent5="accent5" accent6="accent6" hlink="hlink" folHlink="folHlink"/>
  <p:sldLayoutIdLst>
    <p:sldLayoutId id="2147483761" r:id="rId1"/>
    <p:sldLayoutId id="2147483762" r:id="rId2"/>
    <p:sldLayoutId id="2147483763" r:id="rId3"/>
    <p:sldLayoutId id="2147483764" r:id="rId4"/>
    <p:sldLayoutId id="2147483765" r:id="rId5"/>
    <p:sldLayoutId id="2147483766" r:id="rId6"/>
    <p:sldLayoutId id="2147483767" r:id="rId7"/>
    <p:sldLayoutId id="2147483768" r:id="rId8"/>
    <p:sldLayoutId id="2147483769" r:id="rId9"/>
    <p:sldLayoutId id="2147483770" r:id="rId10"/>
    <p:sldLayoutId id="2147483771" r:id="rId11"/>
    <p:sldLayoutId id="2147483772" r:id="rId12"/>
  </p:sldLayoutIdLst>
  <p:hf hdr="0" ftr="0" dt="0"/>
  <p:txStyles>
    <p:titleStyle>
      <a:lvl1pPr algn="l" rtl="0" eaLnBrk="1" fontAlgn="base" hangingPunct="1">
        <a:spcBef>
          <a:spcPct val="0"/>
        </a:spcBef>
        <a:spcAft>
          <a:spcPct val="0"/>
        </a:spcAft>
        <a:defRPr sz="3200" kern="1200">
          <a:solidFill>
            <a:schemeClr val="tx2"/>
          </a:solidFill>
          <a:effectLst>
            <a:outerShdw blurRad="50800" dist="50800" sx="1000" sy="1000" algn="ctr" rotWithShape="0">
              <a:srgbClr val="000000"/>
            </a:outerShdw>
          </a:effectLst>
          <a:latin typeface="+mj-lt"/>
          <a:ea typeface="+mj-ea"/>
          <a:cs typeface="+mj-cs"/>
        </a:defRPr>
      </a:lvl1pPr>
      <a:lvl2pPr algn="l" rtl="0" eaLnBrk="1" fontAlgn="base" hangingPunct="1">
        <a:spcBef>
          <a:spcPct val="0"/>
        </a:spcBef>
        <a:spcAft>
          <a:spcPct val="0"/>
        </a:spcAft>
        <a:defRPr sz="3200">
          <a:solidFill>
            <a:schemeClr val="tx2"/>
          </a:solidFill>
          <a:latin typeface="Calibri" pitchFamily="34" charset="0"/>
        </a:defRPr>
      </a:lvl2pPr>
      <a:lvl3pPr algn="l" rtl="0" eaLnBrk="1" fontAlgn="base" hangingPunct="1">
        <a:spcBef>
          <a:spcPct val="0"/>
        </a:spcBef>
        <a:spcAft>
          <a:spcPct val="0"/>
        </a:spcAft>
        <a:defRPr sz="3200">
          <a:solidFill>
            <a:schemeClr val="tx2"/>
          </a:solidFill>
          <a:latin typeface="Calibri" pitchFamily="34" charset="0"/>
        </a:defRPr>
      </a:lvl3pPr>
      <a:lvl4pPr algn="l" rtl="0" eaLnBrk="1" fontAlgn="base" hangingPunct="1">
        <a:spcBef>
          <a:spcPct val="0"/>
        </a:spcBef>
        <a:spcAft>
          <a:spcPct val="0"/>
        </a:spcAft>
        <a:defRPr sz="3200">
          <a:solidFill>
            <a:schemeClr val="tx2"/>
          </a:solidFill>
          <a:latin typeface="Calibri" pitchFamily="34" charset="0"/>
        </a:defRPr>
      </a:lvl4pPr>
      <a:lvl5pPr algn="l" rtl="0" eaLnBrk="1" fontAlgn="base" hangingPunct="1">
        <a:spcBef>
          <a:spcPct val="0"/>
        </a:spcBef>
        <a:spcAft>
          <a:spcPct val="0"/>
        </a:spcAft>
        <a:defRPr sz="3200">
          <a:solidFill>
            <a:schemeClr val="tx2"/>
          </a:solidFill>
          <a:latin typeface="Calibri" pitchFamily="34" charset="0"/>
        </a:defRPr>
      </a:lvl5pPr>
      <a:lvl6pPr marL="457200" algn="l" rtl="0" eaLnBrk="1" fontAlgn="base" hangingPunct="1">
        <a:spcBef>
          <a:spcPct val="0"/>
        </a:spcBef>
        <a:spcAft>
          <a:spcPct val="0"/>
        </a:spcAft>
        <a:defRPr sz="3200">
          <a:solidFill>
            <a:schemeClr val="tx2"/>
          </a:solidFill>
          <a:latin typeface="Calibri" pitchFamily="34" charset="0"/>
        </a:defRPr>
      </a:lvl6pPr>
      <a:lvl7pPr marL="914400" algn="l" rtl="0" eaLnBrk="1" fontAlgn="base" hangingPunct="1">
        <a:spcBef>
          <a:spcPct val="0"/>
        </a:spcBef>
        <a:spcAft>
          <a:spcPct val="0"/>
        </a:spcAft>
        <a:defRPr sz="3200">
          <a:solidFill>
            <a:schemeClr val="tx2"/>
          </a:solidFill>
          <a:latin typeface="Calibri" pitchFamily="34" charset="0"/>
        </a:defRPr>
      </a:lvl7pPr>
      <a:lvl8pPr marL="1371600" algn="l" rtl="0" eaLnBrk="1" fontAlgn="base" hangingPunct="1">
        <a:spcBef>
          <a:spcPct val="0"/>
        </a:spcBef>
        <a:spcAft>
          <a:spcPct val="0"/>
        </a:spcAft>
        <a:defRPr sz="3200">
          <a:solidFill>
            <a:schemeClr val="tx2"/>
          </a:solidFill>
          <a:latin typeface="Calibri" pitchFamily="34" charset="0"/>
        </a:defRPr>
      </a:lvl8pPr>
      <a:lvl9pPr marL="1828800" algn="l" rtl="0" eaLnBrk="1" fontAlgn="base" hangingPunct="1">
        <a:spcBef>
          <a:spcPct val="0"/>
        </a:spcBef>
        <a:spcAft>
          <a:spcPct val="0"/>
        </a:spcAft>
        <a:defRPr sz="3200">
          <a:solidFill>
            <a:schemeClr val="tx2"/>
          </a:solidFill>
          <a:latin typeface="Calibri" pitchFamily="34" charset="0"/>
        </a:defRPr>
      </a:lvl9pPr>
    </p:titleStyle>
    <p:bodyStyle>
      <a:lvl1pPr marL="273050" indent="-273050" algn="l" rtl="0" eaLnBrk="1" fontAlgn="base" hangingPunct="1">
        <a:spcBef>
          <a:spcPts val="600"/>
        </a:spcBef>
        <a:spcAft>
          <a:spcPct val="0"/>
        </a:spcAft>
        <a:buClr>
          <a:schemeClr val="accent1"/>
        </a:buClr>
        <a:buSzPct val="76000"/>
        <a:buFont typeface="Wingdings 3" pitchFamily="18" charset="2"/>
        <a:buChar char=""/>
        <a:defRPr sz="2600" kern="1200">
          <a:solidFill>
            <a:schemeClr val="tx1"/>
          </a:solidFill>
          <a:latin typeface="+mn-lt"/>
          <a:ea typeface="+mn-ea"/>
          <a:cs typeface="+mn-cs"/>
        </a:defRPr>
      </a:lvl1pPr>
      <a:lvl2pPr marL="547688" indent="-273050" algn="l" rtl="0" eaLnBrk="1" fontAlgn="base" hangingPunct="1">
        <a:spcBef>
          <a:spcPts val="500"/>
        </a:spcBef>
        <a:spcAft>
          <a:spcPct val="0"/>
        </a:spcAft>
        <a:buClr>
          <a:schemeClr val="accent2"/>
        </a:buClr>
        <a:buSzPct val="76000"/>
        <a:buFont typeface="Wingdings 3" pitchFamily="18" charset="2"/>
        <a:buChar char=""/>
        <a:defRPr sz="2300" kern="1200">
          <a:solidFill>
            <a:schemeClr val="tx2"/>
          </a:solidFill>
          <a:latin typeface="+mn-lt"/>
          <a:ea typeface="+mn-ea"/>
          <a:cs typeface="+mn-cs"/>
        </a:defRPr>
      </a:lvl2pPr>
      <a:lvl3pPr marL="822325" indent="-228600" algn="l" rtl="0" eaLnBrk="1" fontAlgn="base" hangingPunct="1">
        <a:spcBef>
          <a:spcPts val="500"/>
        </a:spcBef>
        <a:spcAft>
          <a:spcPct val="0"/>
        </a:spcAft>
        <a:buClr>
          <a:srgbClr val="BCBCBC"/>
        </a:buClr>
        <a:buSzPct val="76000"/>
        <a:buFont typeface="Wingdings 3" pitchFamily="18" charset="2"/>
        <a:buChar char=""/>
        <a:defRPr sz="2000" kern="1200">
          <a:solidFill>
            <a:schemeClr val="tx1"/>
          </a:solidFill>
          <a:latin typeface="+mn-lt"/>
          <a:ea typeface="+mn-ea"/>
          <a:cs typeface="+mn-cs"/>
        </a:defRPr>
      </a:lvl3pPr>
      <a:lvl4pPr marL="1096963" indent="-228600" algn="l" rtl="0" eaLnBrk="1" fontAlgn="base" hangingPunct="1">
        <a:spcBef>
          <a:spcPts val="400"/>
        </a:spcBef>
        <a:spcAft>
          <a:spcPct val="0"/>
        </a:spcAft>
        <a:buClr>
          <a:srgbClr val="090909"/>
        </a:buClr>
        <a:buSzPct val="70000"/>
        <a:buFont typeface="Wingdings" pitchFamily="2" charset="2"/>
        <a:buChar char=""/>
        <a:defRPr kern="1200">
          <a:solidFill>
            <a:schemeClr val="tx1"/>
          </a:solidFill>
          <a:latin typeface="+mn-lt"/>
          <a:ea typeface="+mn-ea"/>
          <a:cs typeface="+mn-cs"/>
        </a:defRPr>
      </a:lvl4pPr>
      <a:lvl5pPr marL="1371600" indent="-228600" algn="l" rtl="0" eaLnBrk="1" fontAlgn="base" hangingPunct="1">
        <a:spcBef>
          <a:spcPts val="300"/>
        </a:spcBef>
        <a:spcAft>
          <a:spcPct val="0"/>
        </a:spcAft>
        <a:buClr>
          <a:schemeClr val="accent2"/>
        </a:buClr>
        <a:buSzPct val="70000"/>
        <a:buFont typeface="Wingdings" pitchFamily="2" charset="2"/>
        <a:buChar char=""/>
        <a:defRPr sz="1600" kern="1200">
          <a:solidFill>
            <a:schemeClr val="tx1"/>
          </a:solidFill>
          <a:latin typeface="+mn-lt"/>
          <a:ea typeface="+mn-ea"/>
          <a:cs typeface="+mn-cs"/>
        </a:defRPr>
      </a:lvl5pPr>
      <a:lvl6pPr marL="1645920" indent="-182880" algn="l" rtl="0" eaLnBrk="1" latinLnBrk="0" hangingPunct="1">
        <a:spcBef>
          <a:spcPts val="300"/>
        </a:spcBef>
        <a:buClr>
          <a:srgbClr val="9FB8CD">
            <a:shade val="75000"/>
          </a:srgbClr>
        </a:buClr>
        <a:buSzPct val="75000"/>
        <a:buFont typeface="Wingdings 3"/>
        <a:buChar char=""/>
        <a:defRPr kumimoji="0" lang="en-US" sz="1600" kern="1200" smtClean="0">
          <a:solidFill>
            <a:schemeClr val="tx1"/>
          </a:solidFill>
          <a:latin typeface="+mn-lt"/>
          <a:ea typeface="+mn-ea"/>
          <a:cs typeface="+mn-cs"/>
        </a:defRPr>
      </a:lvl6pPr>
      <a:lvl7pPr marL="1828800" indent="-182880" algn="l" rtl="0" eaLnBrk="1" latinLnBrk="0" hangingPunct="1">
        <a:spcBef>
          <a:spcPts val="300"/>
        </a:spcBef>
        <a:buClr>
          <a:srgbClr val="727CA3">
            <a:shade val="75000"/>
          </a:srgbClr>
        </a:buClr>
        <a:buSzPct val="75000"/>
        <a:buFont typeface="Wingdings 3"/>
        <a:buChar char=""/>
        <a:defRPr kumimoji="0" lang="en-US" sz="1400" kern="1200" smtClean="0">
          <a:solidFill>
            <a:schemeClr val="tx1"/>
          </a:solidFill>
          <a:latin typeface="+mn-lt"/>
          <a:ea typeface="+mn-ea"/>
          <a:cs typeface="+mn-cs"/>
        </a:defRPr>
      </a:lvl7pPr>
      <a:lvl8pPr marL="2011680" indent="-182880" algn="l" rtl="0" eaLnBrk="1" latinLnBrk="0" hangingPunct="1">
        <a:spcBef>
          <a:spcPts val="300"/>
        </a:spcBef>
        <a:buClr>
          <a:prstClr val="white">
            <a:shade val="50000"/>
          </a:prstClr>
        </a:buClr>
        <a:buSzPct val="75000"/>
        <a:buFont typeface="Wingdings 3"/>
        <a:buChar char=""/>
        <a:defRPr kumimoji="0" lang="en-US" sz="1400" kern="1200" smtClean="0">
          <a:solidFill>
            <a:schemeClr val="tx1"/>
          </a:solidFill>
          <a:latin typeface="+mn-lt"/>
          <a:ea typeface="+mn-ea"/>
          <a:cs typeface="+mn-cs"/>
        </a:defRPr>
      </a:lvl8pPr>
      <a:lvl9pPr marL="2194560" indent="-182880" algn="l" rtl="0" eaLnBrk="1" latinLnBrk="0" hangingPunct="1">
        <a:spcBef>
          <a:spcPts val="300"/>
        </a:spcBef>
        <a:buClr>
          <a:srgbClr val="9FB8CD"/>
        </a:buClr>
        <a:buSzPct val="75000"/>
        <a:buFont typeface="Wingdings 3"/>
        <a:buChar char=""/>
        <a:defRPr kumimoji="0" lang="en-US" sz="1200" kern="1200" smtClean="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bwMode="gray">
      <p:bgPr>
        <a:solidFill>
          <a:schemeClr val="bg1"/>
        </a:solidFill>
        <a:effectLst/>
      </p:bgPr>
    </p:bg>
    <p:spTree>
      <p:nvGrpSpPr>
        <p:cNvPr id="1" name=""/>
        <p:cNvGrpSpPr/>
        <p:nvPr/>
      </p:nvGrpSpPr>
      <p:grpSpPr>
        <a:xfrm>
          <a:off x="0" y="0"/>
          <a:ext cx="0" cy="0"/>
          <a:chOff x="0" y="0"/>
          <a:chExt cx="0" cy="0"/>
        </a:xfrm>
      </p:grpSpPr>
      <p:grpSp>
        <p:nvGrpSpPr>
          <p:cNvPr id="54" name="Gruppieren 66"/>
          <p:cNvGrpSpPr/>
          <p:nvPr/>
        </p:nvGrpSpPr>
        <p:grpSpPr>
          <a:xfrm>
            <a:off x="-215888" y="-216000"/>
            <a:ext cx="12622226" cy="7290000"/>
            <a:chOff x="-216000" y="-216000"/>
            <a:chExt cx="12628800" cy="7290000"/>
          </a:xfrm>
        </p:grpSpPr>
        <p:cxnSp>
          <p:nvCxnSpPr>
            <p:cNvPr id="55" name="Gerade Verbindung 67"/>
            <p:cNvCxnSpPr/>
            <p:nvPr/>
          </p:nvCxnSpPr>
          <p:spPr bwMode="auto">
            <a:xfrm>
              <a:off x="627063"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6" name="Gerade Verbindung 68"/>
            <p:cNvCxnSpPr/>
            <p:nvPr/>
          </p:nvCxnSpPr>
          <p:spPr bwMode="auto">
            <a:xfrm>
              <a:off x="6099175"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7" name="Gerade Verbindung 69"/>
            <p:cNvCxnSpPr/>
            <p:nvPr/>
          </p:nvCxnSpPr>
          <p:spPr bwMode="auto">
            <a:xfrm>
              <a:off x="62420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8" name="Gerade Verbindung 70"/>
            <p:cNvCxnSpPr/>
            <p:nvPr/>
          </p:nvCxnSpPr>
          <p:spPr bwMode="auto">
            <a:xfrm>
              <a:off x="8835479"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59" name="Gerade Verbindung 71"/>
            <p:cNvCxnSpPr/>
            <p:nvPr/>
          </p:nvCxnSpPr>
          <p:spPr bwMode="auto">
            <a:xfrm>
              <a:off x="11715750" y="-216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0" name="Gerade Verbindung 72"/>
            <p:cNvCxnSpPr/>
            <p:nvPr/>
          </p:nvCxnSpPr>
          <p:spPr bwMode="auto">
            <a:xfrm rot="5400000">
              <a:off x="123228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1" name="Gerade Verbindung 73"/>
            <p:cNvCxnSpPr/>
            <p:nvPr/>
          </p:nvCxnSpPr>
          <p:spPr bwMode="auto">
            <a:xfrm rot="5400000">
              <a:off x="12322800" y="945844"/>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62" name="Gerade Verbindung 74"/>
            <p:cNvCxnSpPr/>
            <p:nvPr/>
          </p:nvCxnSpPr>
          <p:spPr bwMode="auto">
            <a:xfrm rot="5400000">
              <a:off x="123228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0" name="Gerade Verbindung 75"/>
            <p:cNvCxnSpPr/>
            <p:nvPr/>
          </p:nvCxnSpPr>
          <p:spPr bwMode="auto">
            <a:xfrm rot="5400000">
              <a:off x="123228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1" name="Gerade Verbindung 76"/>
            <p:cNvCxnSpPr/>
            <p:nvPr/>
          </p:nvCxnSpPr>
          <p:spPr bwMode="auto">
            <a:xfrm rot="5400000">
              <a:off x="123228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2" name="Gerade Verbindung 77"/>
            <p:cNvCxnSpPr/>
            <p:nvPr/>
          </p:nvCxnSpPr>
          <p:spPr bwMode="auto">
            <a:xfrm rot="5400000">
              <a:off x="123228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3" name="Gerade Verbindung 78"/>
            <p:cNvCxnSpPr/>
            <p:nvPr/>
          </p:nvCxnSpPr>
          <p:spPr bwMode="auto">
            <a:xfrm>
              <a:off x="627063"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4" name="Gerade Verbindung 79"/>
            <p:cNvCxnSpPr/>
            <p:nvPr/>
          </p:nvCxnSpPr>
          <p:spPr bwMode="auto">
            <a:xfrm>
              <a:off x="6099175"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5" name="Gerade Verbindung 80"/>
            <p:cNvCxnSpPr/>
            <p:nvPr/>
          </p:nvCxnSpPr>
          <p:spPr bwMode="auto">
            <a:xfrm>
              <a:off x="62420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6" name="Gerade Verbindung 81"/>
            <p:cNvCxnSpPr/>
            <p:nvPr/>
          </p:nvCxnSpPr>
          <p:spPr bwMode="auto">
            <a:xfrm>
              <a:off x="8835479"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7" name="Gerade Verbindung 82"/>
            <p:cNvCxnSpPr/>
            <p:nvPr/>
          </p:nvCxnSpPr>
          <p:spPr bwMode="auto">
            <a:xfrm>
              <a:off x="11715750" y="68940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8" name="Gerade Verbindung 83"/>
            <p:cNvCxnSpPr/>
            <p:nvPr/>
          </p:nvCxnSpPr>
          <p:spPr bwMode="auto">
            <a:xfrm rot="5400000">
              <a:off x="-126000" y="242887"/>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99" name="Gerade Verbindung 84"/>
            <p:cNvCxnSpPr/>
            <p:nvPr/>
          </p:nvCxnSpPr>
          <p:spPr bwMode="auto">
            <a:xfrm rot="5400000">
              <a:off x="-126000" y="94680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0" name="Gerade Verbindung 85"/>
            <p:cNvCxnSpPr/>
            <p:nvPr/>
          </p:nvCxnSpPr>
          <p:spPr bwMode="auto">
            <a:xfrm rot="5400000">
              <a:off x="-126000" y="1351450"/>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1" name="Gerade Verbindung 86"/>
            <p:cNvCxnSpPr/>
            <p:nvPr/>
          </p:nvCxnSpPr>
          <p:spPr bwMode="auto">
            <a:xfrm rot="5400000">
              <a:off x="-126000" y="3653512"/>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2" name="Gerade Verbindung 87"/>
            <p:cNvCxnSpPr/>
            <p:nvPr/>
          </p:nvCxnSpPr>
          <p:spPr bwMode="auto">
            <a:xfrm rot="5400000">
              <a:off x="-126000" y="3801055"/>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03" name="Gerade Verbindung 88"/>
            <p:cNvCxnSpPr/>
            <p:nvPr/>
          </p:nvCxnSpPr>
          <p:spPr bwMode="auto">
            <a:xfrm rot="5400000">
              <a:off x="-126000" y="6101999"/>
              <a:ext cx="0" cy="180000"/>
            </a:xfrm>
            <a:prstGeom prst="line">
              <a:avLst/>
            </a:prstGeom>
            <a:solidFill>
              <a:schemeClr val="tx2"/>
            </a:solidFill>
            <a:ln w="317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grpSp>
      <p:sp>
        <p:nvSpPr>
          <p:cNvPr id="3078" name="cdtRectangle 115 Id3078"/>
          <p:cNvSpPr>
            <a:spLocks noGrp="1" noChangeArrowheads="1"/>
          </p:cNvSpPr>
          <p:nvPr>
            <p:ph type="title"/>
            <p:custDataLst>
              <p:tags r:id="rId32"/>
            </p:custDataLst>
          </p:nvPr>
        </p:nvSpPr>
        <p:spPr bwMode="auto">
          <a:xfrm>
            <a:off x="0" y="-1"/>
            <a:ext cx="12192000" cy="1440000"/>
          </a:xfrm>
          <a:prstGeom prst="rect">
            <a:avLst/>
          </a:prstGeom>
          <a:noFill/>
          <a:ln w="9525">
            <a:noFill/>
            <a:miter lim="800000"/>
            <a:headEnd/>
            <a:tailEnd/>
          </a:ln>
        </p:spPr>
        <p:txBody>
          <a:bodyPr vert="horz" wrap="square" lIns="626400" tIns="432000" rIns="2746800" bIns="234000" numCol="1" anchor="t" anchorCtr="0" compatLnSpc="1">
            <a:prstTxWarp prst="textNoShape">
              <a:avLst/>
            </a:prstTxWarp>
          </a:bodyPr>
          <a:lstStyle/>
          <a:p>
            <a:pPr lvl="0"/>
            <a:r>
              <a:rPr lang="en-US" dirty="0" err="1"/>
              <a:t>Titelmasterformat</a:t>
            </a:r>
            <a:r>
              <a:rPr lang="en-US" dirty="0"/>
              <a:t> </a:t>
            </a:r>
            <a:r>
              <a:rPr lang="en-US" dirty="0" err="1"/>
              <a:t>durch</a:t>
            </a:r>
            <a:r>
              <a:rPr lang="en-US" dirty="0"/>
              <a:t> </a:t>
            </a:r>
            <a:r>
              <a:rPr lang="en-US" dirty="0" err="1"/>
              <a:t>Klicken</a:t>
            </a:r>
            <a:r>
              <a:rPr lang="en-US" dirty="0"/>
              <a:t> </a:t>
            </a:r>
            <a:r>
              <a:rPr lang="en-US" dirty="0" err="1"/>
              <a:t>bearbeiten</a:t>
            </a:r>
            <a:endParaRPr lang="en-US" dirty="0"/>
          </a:p>
        </p:txBody>
      </p:sp>
      <p:sp>
        <p:nvSpPr>
          <p:cNvPr id="3079" name="cdtRectangle 116 Id3079"/>
          <p:cNvSpPr>
            <a:spLocks noGrp="1" noChangeArrowheads="1"/>
          </p:cNvSpPr>
          <p:nvPr>
            <p:ph type="body" idx="1"/>
            <p:custDataLst>
              <p:tags r:id="rId33"/>
            </p:custDataLst>
          </p:nvPr>
        </p:nvSpPr>
        <p:spPr bwMode="auto">
          <a:xfrm>
            <a:off x="626736" y="1441451"/>
            <a:ext cx="8204689" cy="475200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dirty="0" err="1"/>
              <a:t>Textmasterformat</a:t>
            </a:r>
            <a:r>
              <a:rPr lang="en-US" dirty="0"/>
              <a:t> </a:t>
            </a:r>
            <a:r>
              <a:rPr lang="en-US" dirty="0" err="1"/>
              <a:t>bearbeiten</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3072" name="cdtMasterTags_CL1 Id3072"/>
          <p:cNvCxnSpPr/>
          <p:nvPr>
            <p:custDataLst>
              <p:tags r:id="rId34"/>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73" name="cdtMasterTags_CL2 Id3073"/>
          <p:cNvCxnSpPr/>
          <p:nvPr>
            <p:custDataLst>
              <p:tags r:id="rId35"/>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74" name="cdtMasterTags_CL3 Id3074"/>
          <p:cNvCxnSpPr/>
          <p:nvPr>
            <p:custDataLst>
              <p:tags r:id="rId36"/>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75" name="cdtMasterTags_CL4 Id3075"/>
          <p:cNvCxnSpPr/>
          <p:nvPr>
            <p:custDataLst>
              <p:tags r:id="rId37"/>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76" name="cdtMasterTags_CL5 Id3076"/>
          <p:cNvCxnSpPr/>
          <p:nvPr>
            <p:custDataLst>
              <p:tags r:id="rId38"/>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77" name="cdtMasterTags_CL6 Id3077"/>
          <p:cNvCxnSpPr/>
          <p:nvPr>
            <p:custDataLst>
              <p:tags r:id="rId39"/>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0" name="cdtMasterTags_CL7 Id3080"/>
          <p:cNvCxnSpPr/>
          <p:nvPr>
            <p:custDataLst>
              <p:tags r:id="rId40"/>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1" name="cdtMasterTags_CL8 Id3081"/>
          <p:cNvCxnSpPr/>
          <p:nvPr>
            <p:custDataLst>
              <p:tags r:id="rId41"/>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2" name="cdtMasterTags_CL9 Id3082"/>
          <p:cNvCxnSpPr/>
          <p:nvPr>
            <p:custDataLst>
              <p:tags r:id="rId42"/>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3" name="cdtMasterTags_CL10 Id3083"/>
          <p:cNvCxnSpPr/>
          <p:nvPr>
            <p:custDataLst>
              <p:tags r:id="rId43"/>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4" name="cdtMasterTags_CL11 Id3084"/>
          <p:cNvCxnSpPr/>
          <p:nvPr>
            <p:custDataLst>
              <p:tags r:id="rId44"/>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5" name="cdtMasterTags_CL12 Id3085"/>
          <p:cNvCxnSpPr/>
          <p:nvPr>
            <p:custDataLst>
              <p:tags r:id="rId45"/>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6" name="cdtMasterTags_CL13 Id3086"/>
          <p:cNvCxnSpPr/>
          <p:nvPr>
            <p:custDataLst>
              <p:tags r:id="rId46"/>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7" name="cdtMasterTags_CL14 Id3087"/>
          <p:cNvCxnSpPr/>
          <p:nvPr>
            <p:custDataLst>
              <p:tags r:id="rId47"/>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8" name="cdtMasterTags_CL15 Id3088"/>
          <p:cNvCxnSpPr/>
          <p:nvPr>
            <p:custDataLst>
              <p:tags r:id="rId48"/>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89" name="cdtMasterTags_CL16 Id3089"/>
          <p:cNvCxnSpPr/>
          <p:nvPr>
            <p:custDataLst>
              <p:tags r:id="rId49"/>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0" name="cdtMasterTags_CL17 Id3090"/>
          <p:cNvCxnSpPr/>
          <p:nvPr>
            <p:custDataLst>
              <p:tags r:id="rId50"/>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1" name="cdtMasterTags_CL18 Id3091"/>
          <p:cNvCxnSpPr/>
          <p:nvPr>
            <p:custDataLst>
              <p:tags r:id="rId51"/>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2" name="cdtMasterTags_CL19 Id3092"/>
          <p:cNvCxnSpPr/>
          <p:nvPr>
            <p:custDataLst>
              <p:tags r:id="rId52"/>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3" name="cdtMasterTags_CL20 Id3093"/>
          <p:cNvCxnSpPr/>
          <p:nvPr>
            <p:custDataLst>
              <p:tags r:id="rId53"/>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4" name="cdtMasterTags_CL21 Id3094"/>
          <p:cNvCxnSpPr/>
          <p:nvPr>
            <p:custDataLst>
              <p:tags r:id="rId54"/>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5" name="cdtMasterTags_CL22 Id3095"/>
          <p:cNvCxnSpPr/>
          <p:nvPr>
            <p:custDataLst>
              <p:tags r:id="rId55"/>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3096" name="cdtMasterTags"/>
          <p:cNvCxnSpPr/>
          <p:nvPr>
            <p:custDataLst>
              <p:tags r:id="rId56"/>
            </p:custDataLst>
          </p:nvPr>
        </p:nvCxnSpPr>
        <p:spPr bwMode="auto">
          <a:xfrm>
            <a:off x="0" y="0"/>
            <a:ext cx="0" cy="0"/>
          </a:xfrm>
          <a:prstGeom prst="line">
            <a:avLst/>
          </a:prstGeom>
          <a:solidFill>
            <a:schemeClr val="tx2"/>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63" name="cdtText Box 133 Id16"/>
          <p:cNvSpPr txBox="1">
            <a:spLocks noChangeArrowheads="1"/>
          </p:cNvSpPr>
          <p:nvPr>
            <p:custDataLst>
              <p:tags r:id="rId57"/>
            </p:custDataLst>
          </p:nvPr>
        </p:nvSpPr>
        <p:spPr bwMode="auto">
          <a:xfrm>
            <a:off x="0" y="6200775"/>
            <a:ext cx="12192000" cy="396875"/>
          </a:xfrm>
          <a:prstGeom prst="rect">
            <a:avLst/>
          </a:prstGeom>
          <a:noFill/>
          <a:ln w="9525">
            <a:noFill/>
            <a:miter lim="800000"/>
            <a:headEnd/>
            <a:tailEnd/>
          </a:ln>
          <a:effectLst/>
        </p:spPr>
        <p:txBody>
          <a:bodyPr lIns="626074" tIns="143925" rIns="3209528" bIns="0" anchor="ctr"/>
          <a:lstStyle/>
          <a:p>
            <a:r>
              <a:rPr lang="de-DE" sz="999" b="1" dirty="0" err="1">
                <a:solidFill>
                  <a:srgbClr val="879BAA"/>
                </a:solidFill>
              </a:rPr>
              <a:t>Restricted</a:t>
            </a:r>
            <a:r>
              <a:rPr lang="de-DE" sz="999" b="1" dirty="0">
                <a:solidFill>
                  <a:srgbClr val="879BAA"/>
                </a:solidFill>
              </a:rPr>
              <a:t> © Siemens AG 2017</a:t>
            </a:r>
          </a:p>
        </p:txBody>
      </p:sp>
      <p:sp>
        <p:nvSpPr>
          <p:cNvPr id="64" name="cdtTextBox 12 Id17"/>
          <p:cNvSpPr txBox="1"/>
          <p:nvPr>
            <p:custDataLst>
              <p:tags r:id="rId58"/>
            </p:custDataLst>
          </p:nvPr>
        </p:nvSpPr>
        <p:spPr>
          <a:xfrm>
            <a:off x="0" y="6597650"/>
            <a:ext cx="3930183" cy="260350"/>
          </a:xfrm>
          <a:prstGeom prst="rect">
            <a:avLst/>
          </a:prstGeom>
          <a:noFill/>
        </p:spPr>
        <p:txBody>
          <a:bodyPr wrap="square" lIns="1907007" tIns="0" rIns="0" bIns="115140" rtlCol="0">
            <a:noAutofit/>
          </a:bodyPr>
          <a:lstStyle/>
          <a:p>
            <a:pPr>
              <a:lnSpc>
                <a:spcPct val="110000"/>
              </a:lnSpc>
              <a:spcBef>
                <a:spcPts val="0"/>
              </a:spcBef>
            </a:pPr>
            <a:r>
              <a:rPr lang="de-DE" sz="999" noProof="0" dirty="0">
                <a:solidFill>
                  <a:srgbClr val="000000"/>
                </a:solidFill>
              </a:rPr>
              <a:t>2017.MM.DD</a:t>
            </a:r>
          </a:p>
        </p:txBody>
      </p:sp>
      <p:sp>
        <p:nvSpPr>
          <p:cNvPr id="65" name="cdtTextBox 11 Id18"/>
          <p:cNvSpPr txBox="1"/>
          <p:nvPr>
            <p:custDataLst>
              <p:tags r:id="rId59"/>
            </p:custDataLst>
          </p:nvPr>
        </p:nvSpPr>
        <p:spPr>
          <a:xfrm>
            <a:off x="1" y="6597650"/>
            <a:ext cx="1764366" cy="260350"/>
          </a:xfrm>
          <a:prstGeom prst="rect">
            <a:avLst/>
          </a:prstGeom>
          <a:noFill/>
        </p:spPr>
        <p:txBody>
          <a:bodyPr wrap="square" lIns="626074" tIns="0" rIns="0" bIns="115140" rtlCol="0" anchor="t" anchorCtr="0">
            <a:noAutofit/>
          </a:bodyPr>
          <a:lstStyle/>
          <a:p>
            <a:pPr>
              <a:lnSpc>
                <a:spcPct val="110000"/>
              </a:lnSpc>
              <a:spcBef>
                <a:spcPts val="0"/>
              </a:spcBef>
            </a:pPr>
            <a:r>
              <a:rPr lang="de-DE" sz="999" noProof="0" dirty="0">
                <a:solidFill>
                  <a:srgbClr val="000000"/>
                </a:solidFill>
              </a:rPr>
              <a:t>Page </a:t>
            </a:r>
            <a:fld id="{91E7552C-A157-4A4F-8E99-698C0325FC94}" type="slidenum">
              <a:rPr lang="de-DE" sz="999" noProof="0" smtClean="0">
                <a:solidFill>
                  <a:srgbClr val="000000"/>
                </a:solidFill>
              </a:rPr>
              <a:pPr>
                <a:lnSpc>
                  <a:spcPct val="110000"/>
                </a:lnSpc>
                <a:spcBef>
                  <a:spcPts val="0"/>
                </a:spcBef>
              </a:pPr>
              <a:t>‹#›</a:t>
            </a:fld>
            <a:endParaRPr lang="de-DE" sz="999" noProof="0" dirty="0">
              <a:solidFill>
                <a:srgbClr val="000000"/>
              </a:solidFill>
            </a:endParaRPr>
          </a:p>
        </p:txBody>
      </p:sp>
      <p:sp>
        <p:nvSpPr>
          <p:cNvPr id="66" name="cdtTextBox 13 Id19"/>
          <p:cNvSpPr txBox="1"/>
          <p:nvPr>
            <p:custDataLst>
              <p:tags r:id="rId60"/>
            </p:custDataLst>
          </p:nvPr>
        </p:nvSpPr>
        <p:spPr>
          <a:xfrm>
            <a:off x="3785793" y="6597650"/>
            <a:ext cx="8406206" cy="260350"/>
          </a:xfrm>
          <a:prstGeom prst="rect">
            <a:avLst/>
          </a:prstGeom>
          <a:noFill/>
        </p:spPr>
        <p:txBody>
          <a:bodyPr wrap="square" lIns="0" tIns="0" rIns="482149" bIns="115140" rtlCol="0">
            <a:noAutofit/>
          </a:bodyPr>
          <a:lstStyle/>
          <a:p>
            <a:pPr algn="r">
              <a:lnSpc>
                <a:spcPct val="110000"/>
              </a:lnSpc>
              <a:spcBef>
                <a:spcPts val="0"/>
              </a:spcBef>
            </a:pPr>
            <a:r>
              <a:rPr lang="de-DE" sz="999" noProof="0" dirty="0">
                <a:solidFill>
                  <a:schemeClr val="tx1"/>
                </a:solidFill>
              </a:rPr>
              <a:t>Siemens PLM Software</a:t>
            </a:r>
          </a:p>
        </p:txBody>
      </p:sp>
    </p:spTree>
    <p:extLst>
      <p:ext uri="{BB962C8B-B14F-4D97-AF65-F5344CB8AC3E}">
        <p14:creationId xmlns:p14="http://schemas.microsoft.com/office/powerpoint/2010/main" val="2888222160"/>
      </p:ext>
    </p:extLst>
  </p:cSld>
  <p:clrMap bg1="lt1" tx1="dk1" bg2="lt2" tx2="dk2" accent1="accent1" accent2="accent2" accent3="accent3" accent4="accent4" accent5="accent5" accent6="accent6" hlink="hlink" folHlink="folHlink"/>
  <p:sldLayoutIdLst>
    <p:sldLayoutId id="2147483785" r:id="rId1"/>
    <p:sldLayoutId id="2147483786" r:id="rId2"/>
    <p:sldLayoutId id="2147483787" r:id="rId3"/>
    <p:sldLayoutId id="2147483788" r:id="rId4"/>
    <p:sldLayoutId id="2147483789" r:id="rId5"/>
    <p:sldLayoutId id="2147483790" r:id="rId6"/>
    <p:sldLayoutId id="2147483791" r:id="rId7"/>
    <p:sldLayoutId id="2147483792" r:id="rId8"/>
    <p:sldLayoutId id="2147483793" r:id="rId9"/>
    <p:sldLayoutId id="2147483794" r:id="rId10"/>
    <p:sldLayoutId id="2147483795" r:id="rId11"/>
    <p:sldLayoutId id="2147483796" r:id="rId12"/>
    <p:sldLayoutId id="2147483797" r:id="rId13"/>
    <p:sldLayoutId id="2147483798" r:id="rId14"/>
    <p:sldLayoutId id="2147483799" r:id="rId15"/>
    <p:sldLayoutId id="2147483800" r:id="rId16"/>
    <p:sldLayoutId id="2147483801" r:id="rId17"/>
    <p:sldLayoutId id="2147483802" r:id="rId18"/>
    <p:sldLayoutId id="2147483803" r:id="rId19"/>
    <p:sldLayoutId id="2147483804" r:id="rId20"/>
    <p:sldLayoutId id="2147483805" r:id="rId21"/>
    <p:sldLayoutId id="2147483806" r:id="rId22"/>
    <p:sldLayoutId id="2147483807" r:id="rId23"/>
    <p:sldLayoutId id="2147483808" r:id="rId24"/>
    <p:sldLayoutId id="2147483809" r:id="rId25"/>
    <p:sldLayoutId id="2147483810" r:id="rId26"/>
    <p:sldLayoutId id="2147483811" r:id="rId27"/>
    <p:sldLayoutId id="2147483812" r:id="rId28"/>
    <p:sldLayoutId id="2147483813" r:id="rId29"/>
    <p:sldLayoutId id="2147483814" r:id="rId30"/>
  </p:sldLayoutIdLst>
  <p:hf hdr="0" ftr="0" dt="0"/>
  <p:txStyles>
    <p:titleStyle>
      <a:lvl1pPr algn="l" rtl="0" eaLnBrk="1" fontAlgn="base" hangingPunct="1">
        <a:spcBef>
          <a:spcPct val="0"/>
        </a:spcBef>
        <a:spcAft>
          <a:spcPct val="0"/>
        </a:spcAft>
        <a:defRPr sz="2199" b="1">
          <a:solidFill>
            <a:srgbClr val="00646E"/>
          </a:solidFill>
          <a:latin typeface="Arial" pitchFamily="34" charset="0"/>
          <a:ea typeface="+mj-ea"/>
          <a:cs typeface="Arial" pitchFamily="34" charset="0"/>
        </a:defRPr>
      </a:lvl1pPr>
      <a:lvl2pPr algn="l" rtl="0" eaLnBrk="1" fontAlgn="base" hangingPunct="1">
        <a:spcBef>
          <a:spcPct val="0"/>
        </a:spcBef>
        <a:spcAft>
          <a:spcPct val="0"/>
        </a:spcAft>
        <a:defRPr sz="1999" b="1">
          <a:solidFill>
            <a:schemeClr val="tx1"/>
          </a:solidFill>
          <a:latin typeface="Arial" charset="0"/>
          <a:ea typeface="ＭＳ Ｐゴシック" charset="-128"/>
        </a:defRPr>
      </a:lvl2pPr>
      <a:lvl3pPr algn="l" rtl="0" eaLnBrk="1" fontAlgn="base" hangingPunct="1">
        <a:spcBef>
          <a:spcPct val="0"/>
        </a:spcBef>
        <a:spcAft>
          <a:spcPct val="0"/>
        </a:spcAft>
        <a:defRPr sz="1999" b="1">
          <a:solidFill>
            <a:schemeClr val="tx1"/>
          </a:solidFill>
          <a:latin typeface="Arial" charset="0"/>
          <a:ea typeface="ＭＳ Ｐゴシック" charset="-128"/>
        </a:defRPr>
      </a:lvl3pPr>
      <a:lvl4pPr algn="l" rtl="0" eaLnBrk="1" fontAlgn="base" hangingPunct="1">
        <a:spcBef>
          <a:spcPct val="0"/>
        </a:spcBef>
        <a:spcAft>
          <a:spcPct val="0"/>
        </a:spcAft>
        <a:defRPr sz="1999" b="1">
          <a:solidFill>
            <a:schemeClr val="tx1"/>
          </a:solidFill>
          <a:latin typeface="Arial" charset="0"/>
          <a:ea typeface="ＭＳ Ｐゴシック" charset="-128"/>
        </a:defRPr>
      </a:lvl4pPr>
      <a:lvl5pPr algn="l" rtl="0" eaLnBrk="1" fontAlgn="base" hangingPunct="1">
        <a:spcBef>
          <a:spcPct val="0"/>
        </a:spcBef>
        <a:spcAft>
          <a:spcPct val="0"/>
        </a:spcAft>
        <a:defRPr sz="1999" b="1">
          <a:solidFill>
            <a:schemeClr val="tx1"/>
          </a:solidFill>
          <a:latin typeface="Arial" charset="0"/>
          <a:ea typeface="ＭＳ Ｐゴシック" charset="-128"/>
        </a:defRPr>
      </a:lvl5pPr>
      <a:lvl6pPr marL="456971" algn="l" rtl="0" eaLnBrk="1" fontAlgn="base" hangingPunct="1">
        <a:spcBef>
          <a:spcPct val="0"/>
        </a:spcBef>
        <a:spcAft>
          <a:spcPct val="0"/>
        </a:spcAft>
        <a:defRPr sz="1999" b="1">
          <a:solidFill>
            <a:schemeClr val="tx1"/>
          </a:solidFill>
          <a:latin typeface="Arial" charset="0"/>
          <a:ea typeface="ヒラギノ角ゴ Pro W3" charset="0"/>
        </a:defRPr>
      </a:lvl6pPr>
      <a:lvl7pPr marL="913943" algn="l" rtl="0" eaLnBrk="1" fontAlgn="base" hangingPunct="1">
        <a:spcBef>
          <a:spcPct val="0"/>
        </a:spcBef>
        <a:spcAft>
          <a:spcPct val="0"/>
        </a:spcAft>
        <a:defRPr sz="1999" b="1">
          <a:solidFill>
            <a:schemeClr val="tx1"/>
          </a:solidFill>
          <a:latin typeface="Arial" charset="0"/>
          <a:ea typeface="ヒラギノ角ゴ Pro W3" charset="0"/>
        </a:defRPr>
      </a:lvl7pPr>
      <a:lvl8pPr marL="1370914" algn="l" rtl="0" eaLnBrk="1" fontAlgn="base" hangingPunct="1">
        <a:spcBef>
          <a:spcPct val="0"/>
        </a:spcBef>
        <a:spcAft>
          <a:spcPct val="0"/>
        </a:spcAft>
        <a:defRPr sz="1999" b="1">
          <a:solidFill>
            <a:schemeClr val="tx1"/>
          </a:solidFill>
          <a:latin typeface="Arial" charset="0"/>
          <a:ea typeface="ヒラギノ角ゴ Pro W3" charset="0"/>
        </a:defRPr>
      </a:lvl8pPr>
      <a:lvl9pPr marL="1827886" algn="l" rtl="0" eaLnBrk="1" fontAlgn="base" hangingPunct="1">
        <a:spcBef>
          <a:spcPct val="0"/>
        </a:spcBef>
        <a:spcAft>
          <a:spcPct val="0"/>
        </a:spcAft>
        <a:defRPr sz="1999" b="1">
          <a:solidFill>
            <a:schemeClr val="tx1"/>
          </a:solidFill>
          <a:latin typeface="Arial" charset="0"/>
          <a:ea typeface="ヒラギノ角ゴ Pro W3" charset="0"/>
        </a:defRPr>
      </a:lvl9pPr>
    </p:titleStyle>
    <p:bodyStyle>
      <a:lvl1pPr marL="0" indent="0" algn="l" rtl="0" eaLnBrk="1" fontAlgn="base" hangingPunct="1">
        <a:lnSpc>
          <a:spcPct val="110000"/>
        </a:lnSpc>
        <a:spcBef>
          <a:spcPct val="0"/>
        </a:spcBef>
        <a:spcAft>
          <a:spcPct val="0"/>
        </a:spcAft>
        <a:buClr>
          <a:schemeClr val="accent1"/>
        </a:buClr>
        <a:buFont typeface="Arial" pitchFamily="34" charset="0"/>
        <a:buNone/>
        <a:tabLst/>
        <a:defRPr>
          <a:solidFill>
            <a:schemeClr val="tx1"/>
          </a:solidFill>
          <a:latin typeface="Arial" pitchFamily="34" charset="0"/>
          <a:ea typeface="+mn-ea"/>
          <a:cs typeface="Arial" pitchFamily="34" charset="0"/>
        </a:defRPr>
      </a:lvl1pPr>
      <a:lvl2pPr marL="179298" indent="-177711" algn="l" rtl="0" eaLnBrk="1" fontAlgn="base" hangingPunct="1">
        <a:lnSpc>
          <a:spcPct val="110000"/>
        </a:lnSpc>
        <a:spcBef>
          <a:spcPct val="0"/>
        </a:spcBef>
        <a:spcAft>
          <a:spcPct val="0"/>
        </a:spcAft>
        <a:buClr>
          <a:schemeClr val="accent1"/>
        </a:buClr>
        <a:buChar char="•"/>
        <a:tabLst/>
        <a:defRPr>
          <a:solidFill>
            <a:schemeClr val="tx1"/>
          </a:solidFill>
          <a:latin typeface="Arial" pitchFamily="34" charset="0"/>
          <a:ea typeface="+mn-ea"/>
          <a:cs typeface="Arial" pitchFamily="34" charset="0"/>
        </a:defRPr>
      </a:lvl2pPr>
      <a:lvl3pPr marL="358596" indent="-177711" algn="l" rtl="0" eaLnBrk="1" fontAlgn="base" hangingPunct="1">
        <a:lnSpc>
          <a:spcPct val="110000"/>
        </a:lnSpc>
        <a:spcBef>
          <a:spcPct val="0"/>
        </a:spcBef>
        <a:spcAft>
          <a:spcPct val="0"/>
        </a:spcAft>
        <a:buClr>
          <a:schemeClr val="accent1"/>
        </a:buClr>
        <a:buChar char="•"/>
        <a:tabLst/>
        <a:defRPr>
          <a:solidFill>
            <a:schemeClr val="tx1"/>
          </a:solidFill>
          <a:latin typeface="Arial" pitchFamily="34" charset="0"/>
          <a:ea typeface="+mn-ea"/>
          <a:cs typeface="Arial" pitchFamily="34" charset="0"/>
        </a:defRPr>
      </a:lvl3pPr>
      <a:lvl4pPr marL="537894" indent="-177711" algn="l" rtl="0" eaLnBrk="1" fontAlgn="base" hangingPunct="1">
        <a:lnSpc>
          <a:spcPct val="110000"/>
        </a:lnSpc>
        <a:spcBef>
          <a:spcPct val="0"/>
        </a:spcBef>
        <a:spcAft>
          <a:spcPct val="0"/>
        </a:spcAft>
        <a:buClr>
          <a:schemeClr val="accent1"/>
        </a:buClr>
        <a:buChar char="•"/>
        <a:tabLst/>
        <a:defRPr>
          <a:solidFill>
            <a:schemeClr val="tx1"/>
          </a:solidFill>
          <a:latin typeface="Arial" pitchFamily="34" charset="0"/>
          <a:ea typeface="+mn-ea"/>
          <a:cs typeface="Arial" pitchFamily="34" charset="0"/>
        </a:defRPr>
      </a:lvl4pPr>
      <a:lvl5pPr marL="717191" indent="-177711" algn="l" rtl="0" eaLnBrk="1" fontAlgn="base" hangingPunct="1">
        <a:lnSpc>
          <a:spcPct val="110000"/>
        </a:lnSpc>
        <a:spcBef>
          <a:spcPct val="0"/>
        </a:spcBef>
        <a:spcAft>
          <a:spcPct val="0"/>
        </a:spcAft>
        <a:buClr>
          <a:schemeClr val="accent1"/>
        </a:buClr>
        <a:buChar char="•"/>
        <a:tabLst/>
        <a:defRPr baseline="0">
          <a:solidFill>
            <a:schemeClr val="tx1"/>
          </a:solidFill>
          <a:latin typeface="Arial" pitchFamily="34" charset="0"/>
          <a:ea typeface="+mn-ea"/>
          <a:cs typeface="Arial" pitchFamily="34" charset="0"/>
        </a:defRPr>
      </a:lvl5pPr>
      <a:lvl6pPr marL="1220178" indent="-188819"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6pPr>
      <a:lvl7pPr marL="1677149" indent="-188819"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7pPr>
      <a:lvl8pPr marL="2134120" indent="-188819"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8pPr>
      <a:lvl9pPr marL="2591092" indent="-188819" algn="l" rtl="0" eaLnBrk="1" fontAlgn="base" hangingPunct="1">
        <a:lnSpc>
          <a:spcPct val="110000"/>
        </a:lnSpc>
        <a:spcBef>
          <a:spcPct val="0"/>
        </a:spcBef>
        <a:spcAft>
          <a:spcPct val="0"/>
        </a:spcAft>
        <a:buClr>
          <a:schemeClr val="accent1"/>
        </a:buClr>
        <a:buFont typeface="Wingdings" charset="0"/>
        <a:buChar char="§"/>
        <a:defRPr>
          <a:solidFill>
            <a:schemeClr val="tx1"/>
          </a:solidFill>
          <a:latin typeface="+mn-lt"/>
          <a:ea typeface="+mn-ea"/>
        </a:defRPr>
      </a:lvl9pPr>
    </p:bodyStyle>
    <p:otherStyle>
      <a:defPPr>
        <a:defRPr lang="de-DE"/>
      </a:defPPr>
      <a:lvl1pPr marL="0" algn="l" defTabSz="913943" rtl="0" eaLnBrk="1" latinLnBrk="0" hangingPunct="1">
        <a:defRPr sz="1799" kern="1200">
          <a:solidFill>
            <a:schemeClr val="tx1"/>
          </a:solidFill>
          <a:latin typeface="+mn-lt"/>
          <a:ea typeface="+mn-ea"/>
          <a:cs typeface="+mn-cs"/>
        </a:defRPr>
      </a:lvl1pPr>
      <a:lvl2pPr marL="456971" algn="l" defTabSz="913943" rtl="0" eaLnBrk="1" latinLnBrk="0" hangingPunct="1">
        <a:defRPr sz="1799" kern="1200">
          <a:solidFill>
            <a:schemeClr val="tx1"/>
          </a:solidFill>
          <a:latin typeface="+mn-lt"/>
          <a:ea typeface="+mn-ea"/>
          <a:cs typeface="+mn-cs"/>
        </a:defRPr>
      </a:lvl2pPr>
      <a:lvl3pPr marL="913943" algn="l" defTabSz="913943" rtl="0" eaLnBrk="1" latinLnBrk="0" hangingPunct="1">
        <a:defRPr sz="1799" kern="1200">
          <a:solidFill>
            <a:schemeClr val="tx1"/>
          </a:solidFill>
          <a:latin typeface="+mn-lt"/>
          <a:ea typeface="+mn-ea"/>
          <a:cs typeface="+mn-cs"/>
        </a:defRPr>
      </a:lvl3pPr>
      <a:lvl4pPr marL="1370914" algn="l" defTabSz="913943" rtl="0" eaLnBrk="1" latinLnBrk="0" hangingPunct="1">
        <a:defRPr sz="1799" kern="1200">
          <a:solidFill>
            <a:schemeClr val="tx1"/>
          </a:solidFill>
          <a:latin typeface="+mn-lt"/>
          <a:ea typeface="+mn-ea"/>
          <a:cs typeface="+mn-cs"/>
        </a:defRPr>
      </a:lvl4pPr>
      <a:lvl5pPr marL="1827886" algn="l" defTabSz="913943" rtl="0" eaLnBrk="1" latinLnBrk="0" hangingPunct="1">
        <a:defRPr sz="1799" kern="1200">
          <a:solidFill>
            <a:schemeClr val="tx1"/>
          </a:solidFill>
          <a:latin typeface="+mn-lt"/>
          <a:ea typeface="+mn-ea"/>
          <a:cs typeface="+mn-cs"/>
        </a:defRPr>
      </a:lvl5pPr>
      <a:lvl6pPr marL="2284857" algn="l" defTabSz="913943" rtl="0" eaLnBrk="1" latinLnBrk="0" hangingPunct="1">
        <a:defRPr sz="1799" kern="1200">
          <a:solidFill>
            <a:schemeClr val="tx1"/>
          </a:solidFill>
          <a:latin typeface="+mn-lt"/>
          <a:ea typeface="+mn-ea"/>
          <a:cs typeface="+mn-cs"/>
        </a:defRPr>
      </a:lvl6pPr>
      <a:lvl7pPr marL="2741828" algn="l" defTabSz="913943" rtl="0" eaLnBrk="1" latinLnBrk="0" hangingPunct="1">
        <a:defRPr sz="1799" kern="1200">
          <a:solidFill>
            <a:schemeClr val="tx1"/>
          </a:solidFill>
          <a:latin typeface="+mn-lt"/>
          <a:ea typeface="+mn-ea"/>
          <a:cs typeface="+mn-cs"/>
        </a:defRPr>
      </a:lvl7pPr>
      <a:lvl8pPr marL="3198800" algn="l" defTabSz="913943" rtl="0" eaLnBrk="1" latinLnBrk="0" hangingPunct="1">
        <a:defRPr sz="1799" kern="1200">
          <a:solidFill>
            <a:schemeClr val="tx1"/>
          </a:solidFill>
          <a:latin typeface="+mn-lt"/>
          <a:ea typeface="+mn-ea"/>
          <a:cs typeface="+mn-cs"/>
        </a:defRPr>
      </a:lvl8pPr>
      <a:lvl9pPr marL="3655771" algn="l" defTabSz="913943" rtl="0" eaLnBrk="1" latinLnBrk="0" hangingPunct="1">
        <a:defRPr sz="1799"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358">
          <p15:clr>
            <a:srgbClr val="A4A3A4"/>
          </p15:clr>
        </p15:guide>
        <p15:guide id="2" pos="3842">
          <p15:clr>
            <a:srgbClr val="A4A3A4"/>
          </p15:clr>
        </p15:guide>
        <p15:guide id="3" orient="horz" pos="2453">
          <p15:clr>
            <a:srgbClr val="A4A3A4"/>
          </p15:clr>
        </p15:guide>
        <p15:guide id="4" orient="horz" pos="3902">
          <p15:clr>
            <a:srgbClr val="FBAE40"/>
          </p15:clr>
        </p15:guide>
        <p15:guide id="5" orient="horz" pos="909">
          <p15:clr>
            <a:srgbClr val="FBAE40"/>
          </p15:clr>
        </p15:guide>
        <p15:guide id="6" pos="395">
          <p15:clr>
            <a:srgbClr val="FBAE40"/>
          </p15:clr>
        </p15:guide>
        <p15:guide id="7" pos="3934">
          <p15:clr>
            <a:srgbClr val="A4A3A4"/>
          </p15:clr>
        </p15:guide>
        <p15:guide id="8" pos="5564">
          <p15:clr>
            <a:srgbClr val="A4A3A4"/>
          </p15:clr>
        </p15:guide>
        <p15:guide id="9" pos="7379">
          <p15:clr>
            <a:srgbClr val="FBAE40"/>
          </p15:clr>
        </p15:guide>
        <p15:guide id="10" orient="horz" pos="652">
          <p15:clr>
            <a:srgbClr val="A4A3A4"/>
          </p15:clr>
        </p15:guide>
        <p15:guide id="11" orient="horz" pos="210">
          <p15:clr>
            <a:srgbClr val="A4A3A4"/>
          </p15:clr>
        </p15:guide>
        <p15:guide id="12" orient="horz" pos="2341">
          <p15:clr>
            <a:srgbClr val="A4A3A4"/>
          </p15:clr>
        </p15:guide>
        <p15:guide id="13" pos="3840">
          <p15:clr>
            <a:srgbClr val="A4A3A4"/>
          </p15:clr>
        </p15:guide>
        <p15:guide id="14" pos="3961">
          <p15:clr>
            <a:srgbClr val="A4A3A4"/>
          </p15:clr>
        </p15:guide>
        <p15:guide id="15" orient="horz" pos="2427">
          <p15:clr>
            <a:srgbClr val="A4A3A4"/>
          </p15:clr>
        </p15:guide>
        <p15:guide id="16" pos="7345">
          <p15:clr>
            <a:srgbClr val="FBAE40"/>
          </p15:clr>
        </p15:guide>
        <p15:guide id="17" pos="455">
          <p15:clr>
            <a:srgbClr val="FBAE40"/>
          </p15:clr>
        </p15:guide>
        <p15:guide id="18" orient="horz" pos="3883">
          <p15:clr>
            <a:srgbClr val="FBAE40"/>
          </p15:clr>
        </p15:guide>
        <p15:guide id="19" orient="horz" pos="888">
          <p15:clr>
            <a:srgbClr val="FBAE40"/>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tags" Target="../tags/tag205.xml"/><Relationship Id="rId7" Type="http://schemas.openxmlformats.org/officeDocument/2006/relationships/image" Target="../media/image19.emf"/><Relationship Id="rId2" Type="http://schemas.openxmlformats.org/officeDocument/2006/relationships/tags" Target="../tags/tag204.xml"/><Relationship Id="rId1" Type="http://schemas.openxmlformats.org/officeDocument/2006/relationships/vmlDrawing" Target="../drawings/vmlDrawing1.vml"/><Relationship Id="rId6" Type="http://schemas.openxmlformats.org/officeDocument/2006/relationships/oleObject" Target="../embeddings/oleObject1.bin"/><Relationship Id="rId5" Type="http://schemas.openxmlformats.org/officeDocument/2006/relationships/notesSlide" Target="../notesSlides/notesSlide1.xml"/><Relationship Id="rId4" Type="http://schemas.openxmlformats.org/officeDocument/2006/relationships/slideLayout" Target="../slideLayouts/slideLayout52.xml"/></Relationships>
</file>

<file path=ppt/slides/_rels/slide10.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31.xml"/></Relationships>
</file>

<file path=ppt/slides/_rels/slide11.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5.xml"/><Relationship Id="rId1" Type="http://schemas.openxmlformats.org/officeDocument/2006/relationships/slideLayout" Target="../slideLayouts/slideLayout36.xml"/><Relationship Id="rId5" Type="http://schemas.openxmlformats.org/officeDocument/2006/relationships/image" Target="../media/image32.png"/><Relationship Id="rId4" Type="http://schemas.openxmlformats.org/officeDocument/2006/relationships/image" Target="../media/image24.png"/></Relationships>
</file>

<file path=ppt/slides/_rels/slide1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6.xml"/><Relationship Id="rId1" Type="http://schemas.openxmlformats.org/officeDocument/2006/relationships/slideLayout" Target="../slideLayouts/slideLayout36.xml"/><Relationship Id="rId6" Type="http://schemas.openxmlformats.org/officeDocument/2006/relationships/image" Target="../media/image35.png"/><Relationship Id="rId5" Type="http://schemas.openxmlformats.org/officeDocument/2006/relationships/image" Target="../media/image34.png"/><Relationship Id="rId4" Type="http://schemas.openxmlformats.org/officeDocument/2006/relationships/image" Target="../media/image33.png"/></Relationships>
</file>

<file path=ppt/slides/_rels/slide13.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7.xml"/><Relationship Id="rId1" Type="http://schemas.openxmlformats.org/officeDocument/2006/relationships/slideLayout" Target="../slideLayouts/slideLayout36.xml"/><Relationship Id="rId6" Type="http://schemas.openxmlformats.org/officeDocument/2006/relationships/image" Target="../media/image33.png"/><Relationship Id="rId5" Type="http://schemas.openxmlformats.org/officeDocument/2006/relationships/image" Target="../media/image25.png"/><Relationship Id="rId4" Type="http://schemas.openxmlformats.org/officeDocument/2006/relationships/image" Target="../media/image24.png"/></Relationships>
</file>

<file path=ppt/slides/_rels/slide14.xml.rels><?xml version="1.0" encoding="UTF-8" standalone="yes"?>
<Relationships xmlns="http://schemas.openxmlformats.org/package/2006/relationships"><Relationship Id="rId3" Type="http://schemas.openxmlformats.org/officeDocument/2006/relationships/image" Target="../media/image36.png"/><Relationship Id="rId7" Type="http://schemas.openxmlformats.org/officeDocument/2006/relationships/image" Target="../media/image37.png"/><Relationship Id="rId2" Type="http://schemas.openxmlformats.org/officeDocument/2006/relationships/notesSlide" Target="../notesSlides/notesSlide8.xml"/><Relationship Id="rId1" Type="http://schemas.openxmlformats.org/officeDocument/2006/relationships/slideLayout" Target="../slideLayouts/slideLayout36.xml"/><Relationship Id="rId6" Type="http://schemas.openxmlformats.org/officeDocument/2006/relationships/image" Target="../media/image33.png"/><Relationship Id="rId5" Type="http://schemas.openxmlformats.org/officeDocument/2006/relationships/image" Target="../media/image25.png"/><Relationship Id="rId4" Type="http://schemas.openxmlformats.org/officeDocument/2006/relationships/image" Target="../media/image24.png"/></Relationships>
</file>

<file path=ppt/slides/_rels/slide15.xml.rels><?xml version="1.0" encoding="UTF-8" standalone="yes"?>
<Relationships xmlns="http://schemas.openxmlformats.org/package/2006/relationships"><Relationship Id="rId3" Type="http://schemas.openxmlformats.org/officeDocument/2006/relationships/image" Target="../media/image38.png"/><Relationship Id="rId7" Type="http://schemas.openxmlformats.org/officeDocument/2006/relationships/image" Target="../media/image40.png"/><Relationship Id="rId2" Type="http://schemas.openxmlformats.org/officeDocument/2006/relationships/notesSlide" Target="../notesSlides/notesSlide9.xml"/><Relationship Id="rId1" Type="http://schemas.openxmlformats.org/officeDocument/2006/relationships/slideLayout" Target="../slideLayouts/slideLayout36.xml"/><Relationship Id="rId6" Type="http://schemas.openxmlformats.org/officeDocument/2006/relationships/image" Target="../media/image25.png"/><Relationship Id="rId5" Type="http://schemas.openxmlformats.org/officeDocument/2006/relationships/image" Target="../media/image24.png"/><Relationship Id="rId4" Type="http://schemas.openxmlformats.org/officeDocument/2006/relationships/image" Target="../media/image39.png"/></Relationships>
</file>

<file path=ppt/slides/_rels/slide16.xml.rels><?xml version="1.0" encoding="UTF-8" standalone="yes"?>
<Relationships xmlns="http://schemas.openxmlformats.org/package/2006/relationships"><Relationship Id="rId8" Type="http://schemas.openxmlformats.org/officeDocument/2006/relationships/image" Target="../media/image38.png"/><Relationship Id="rId3" Type="http://schemas.openxmlformats.org/officeDocument/2006/relationships/image" Target="../media/image41.png"/><Relationship Id="rId7" Type="http://schemas.openxmlformats.org/officeDocument/2006/relationships/image" Target="../media/image40.png"/><Relationship Id="rId2" Type="http://schemas.openxmlformats.org/officeDocument/2006/relationships/notesSlide" Target="../notesSlides/notesSlide10.xml"/><Relationship Id="rId1" Type="http://schemas.openxmlformats.org/officeDocument/2006/relationships/slideLayout" Target="../slideLayouts/slideLayout36.xml"/><Relationship Id="rId6" Type="http://schemas.openxmlformats.org/officeDocument/2006/relationships/image" Target="../media/image25.png"/><Relationship Id="rId5" Type="http://schemas.openxmlformats.org/officeDocument/2006/relationships/image" Target="../media/image24.png"/><Relationship Id="rId4" Type="http://schemas.openxmlformats.org/officeDocument/2006/relationships/image" Target="../media/image39.png"/></Relationships>
</file>

<file path=ppt/slides/_rels/slide17.xml.rels><?xml version="1.0" encoding="UTF-8" standalone="yes"?>
<Relationships xmlns="http://schemas.openxmlformats.org/package/2006/relationships"><Relationship Id="rId3" Type="http://schemas.openxmlformats.org/officeDocument/2006/relationships/image" Target="../media/image42.png"/><Relationship Id="rId7" Type="http://schemas.openxmlformats.org/officeDocument/2006/relationships/image" Target="../media/image43.png"/><Relationship Id="rId2" Type="http://schemas.openxmlformats.org/officeDocument/2006/relationships/notesSlide" Target="../notesSlides/notesSlide11.xml"/><Relationship Id="rId1" Type="http://schemas.openxmlformats.org/officeDocument/2006/relationships/slideLayout" Target="../slideLayouts/slideLayout36.xml"/><Relationship Id="rId6" Type="http://schemas.openxmlformats.org/officeDocument/2006/relationships/image" Target="../media/image40.png"/><Relationship Id="rId5" Type="http://schemas.openxmlformats.org/officeDocument/2006/relationships/image" Target="../media/image25.png"/><Relationship Id="rId4" Type="http://schemas.openxmlformats.org/officeDocument/2006/relationships/image" Target="../media/image24.png"/></Relationships>
</file>

<file path=ppt/slides/_rels/slide18.xml.rels><?xml version="1.0" encoding="UTF-8" standalone="yes"?>
<Relationships xmlns="http://schemas.openxmlformats.org/package/2006/relationships"><Relationship Id="rId8" Type="http://schemas.openxmlformats.org/officeDocument/2006/relationships/image" Target="../media/image44.png"/><Relationship Id="rId3" Type="http://schemas.openxmlformats.org/officeDocument/2006/relationships/image" Target="../media/image42.png"/><Relationship Id="rId7" Type="http://schemas.openxmlformats.org/officeDocument/2006/relationships/image" Target="../media/image43.png"/><Relationship Id="rId2" Type="http://schemas.openxmlformats.org/officeDocument/2006/relationships/notesSlide" Target="../notesSlides/notesSlide12.xml"/><Relationship Id="rId1" Type="http://schemas.openxmlformats.org/officeDocument/2006/relationships/slideLayout" Target="../slideLayouts/slideLayout36.xml"/><Relationship Id="rId6" Type="http://schemas.openxmlformats.org/officeDocument/2006/relationships/image" Target="../media/image40.png"/><Relationship Id="rId5" Type="http://schemas.openxmlformats.org/officeDocument/2006/relationships/image" Target="../media/image25.png"/><Relationship Id="rId4" Type="http://schemas.openxmlformats.org/officeDocument/2006/relationships/image" Target="../media/image24.png"/></Relationships>
</file>

<file path=ppt/slides/_rels/slide19.xml.rels><?xml version="1.0" encoding="UTF-8" standalone="yes"?>
<Relationships xmlns="http://schemas.openxmlformats.org/package/2006/relationships"><Relationship Id="rId3" Type="http://schemas.openxmlformats.org/officeDocument/2006/relationships/image" Target="../media/image45.gif"/><Relationship Id="rId7" Type="http://schemas.openxmlformats.org/officeDocument/2006/relationships/image" Target="../media/image49.gif"/><Relationship Id="rId2" Type="http://schemas.openxmlformats.org/officeDocument/2006/relationships/notesSlide" Target="../notesSlides/notesSlide13.xml"/><Relationship Id="rId1" Type="http://schemas.openxmlformats.org/officeDocument/2006/relationships/slideLayout" Target="../slideLayouts/slideLayout31.xml"/><Relationship Id="rId6" Type="http://schemas.openxmlformats.org/officeDocument/2006/relationships/image" Target="../media/image48.gif"/><Relationship Id="rId5" Type="http://schemas.openxmlformats.org/officeDocument/2006/relationships/image" Target="../media/image47.png"/><Relationship Id="rId4" Type="http://schemas.openxmlformats.org/officeDocument/2006/relationships/image" Target="../media/image46.png"/></Relationships>
</file>

<file path=ppt/slides/_rels/slide2.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2.xml"/><Relationship Id="rId1" Type="http://schemas.openxmlformats.org/officeDocument/2006/relationships/slideLayout" Target="../slideLayouts/slideLayout29.xml"/><Relationship Id="rId4" Type="http://schemas.openxmlformats.org/officeDocument/2006/relationships/image" Target="../media/image21.png"/></Relationships>
</file>

<file path=ppt/slides/_rels/slide20.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4.xml"/><Relationship Id="rId1" Type="http://schemas.openxmlformats.org/officeDocument/2006/relationships/slideLayout" Target="../slideLayouts/slideLayout36.xml"/><Relationship Id="rId6" Type="http://schemas.openxmlformats.org/officeDocument/2006/relationships/image" Target="../media/image52.png"/><Relationship Id="rId5" Type="http://schemas.openxmlformats.org/officeDocument/2006/relationships/image" Target="../media/image51.png"/><Relationship Id="rId4" Type="http://schemas.openxmlformats.org/officeDocument/2006/relationships/image" Target="../media/image50.png"/></Relationships>
</file>

<file path=ppt/slides/_rels/slide21.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15.xml"/><Relationship Id="rId1" Type="http://schemas.openxmlformats.org/officeDocument/2006/relationships/slideLayout" Target="../slideLayouts/slideLayout36.xml"/><Relationship Id="rId5" Type="http://schemas.openxmlformats.org/officeDocument/2006/relationships/image" Target="../media/image55.png"/><Relationship Id="rId4" Type="http://schemas.openxmlformats.org/officeDocument/2006/relationships/image" Target="../media/image54.png"/></Relationships>
</file>

<file path=ppt/slides/_rels/slide2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6.xml"/><Relationship Id="rId1" Type="http://schemas.openxmlformats.org/officeDocument/2006/relationships/slideLayout" Target="../slideLayouts/slideLayout36.xml"/><Relationship Id="rId6" Type="http://schemas.openxmlformats.org/officeDocument/2006/relationships/image" Target="../media/image57.png"/><Relationship Id="rId5" Type="http://schemas.openxmlformats.org/officeDocument/2006/relationships/image" Target="../media/image56.png"/><Relationship Id="rId4" Type="http://schemas.openxmlformats.org/officeDocument/2006/relationships/image" Target="../media/image25.png"/></Relationships>
</file>

<file path=ppt/slides/_rels/slide23.xml.rels><?xml version="1.0" encoding="UTF-8" standalone="yes"?>
<Relationships xmlns="http://schemas.openxmlformats.org/package/2006/relationships"><Relationship Id="rId3" Type="http://schemas.openxmlformats.org/officeDocument/2006/relationships/image" Target="../media/image58.png"/><Relationship Id="rId7" Type="http://schemas.openxmlformats.org/officeDocument/2006/relationships/image" Target="../media/image25.png"/><Relationship Id="rId2" Type="http://schemas.openxmlformats.org/officeDocument/2006/relationships/notesSlide" Target="../notesSlides/notesSlide17.xml"/><Relationship Id="rId1" Type="http://schemas.openxmlformats.org/officeDocument/2006/relationships/slideLayout" Target="../slideLayouts/slideLayout36.xml"/><Relationship Id="rId6" Type="http://schemas.openxmlformats.org/officeDocument/2006/relationships/image" Target="../media/image35.png"/><Relationship Id="rId5" Type="http://schemas.openxmlformats.org/officeDocument/2006/relationships/image" Target="../media/image24.png"/><Relationship Id="rId4" Type="http://schemas.openxmlformats.org/officeDocument/2006/relationships/image" Target="../media/image59.png"/></Relationships>
</file>

<file path=ppt/slides/_rels/slide24.xml.rels><?xml version="1.0" encoding="UTF-8" standalone="yes"?>
<Relationships xmlns="http://schemas.openxmlformats.org/package/2006/relationships"><Relationship Id="rId3" Type="http://schemas.openxmlformats.org/officeDocument/2006/relationships/image" Target="../media/image60.png"/><Relationship Id="rId7" Type="http://schemas.openxmlformats.org/officeDocument/2006/relationships/image" Target="../media/image63.png"/><Relationship Id="rId2" Type="http://schemas.openxmlformats.org/officeDocument/2006/relationships/notesSlide" Target="../notesSlides/notesSlide18.xml"/><Relationship Id="rId1" Type="http://schemas.openxmlformats.org/officeDocument/2006/relationships/slideLayout" Target="../slideLayouts/slideLayout36.xml"/><Relationship Id="rId6" Type="http://schemas.openxmlformats.org/officeDocument/2006/relationships/image" Target="../media/image62.png"/><Relationship Id="rId5" Type="http://schemas.openxmlformats.org/officeDocument/2006/relationships/image" Target="../media/image24.png"/><Relationship Id="rId4" Type="http://schemas.openxmlformats.org/officeDocument/2006/relationships/image" Target="../media/image61.png"/></Relationships>
</file>

<file path=ppt/slides/_rels/slide25.xml.rels><?xml version="1.0" encoding="UTF-8" standalone="yes"?>
<Relationships xmlns="http://schemas.openxmlformats.org/package/2006/relationships"><Relationship Id="rId8" Type="http://schemas.openxmlformats.org/officeDocument/2006/relationships/image" Target="../media/image67.png"/><Relationship Id="rId3" Type="http://schemas.openxmlformats.org/officeDocument/2006/relationships/image" Target="../media/image24.png"/><Relationship Id="rId7" Type="http://schemas.openxmlformats.org/officeDocument/2006/relationships/image" Target="../media/image66.png"/><Relationship Id="rId2" Type="http://schemas.openxmlformats.org/officeDocument/2006/relationships/notesSlide" Target="../notesSlides/notesSlide19.xml"/><Relationship Id="rId1" Type="http://schemas.openxmlformats.org/officeDocument/2006/relationships/slideLayout" Target="../slideLayouts/slideLayout36.xml"/><Relationship Id="rId6" Type="http://schemas.openxmlformats.org/officeDocument/2006/relationships/image" Target="../media/image65.png"/><Relationship Id="rId5" Type="http://schemas.openxmlformats.org/officeDocument/2006/relationships/image" Target="../media/image64.png"/><Relationship Id="rId4" Type="http://schemas.openxmlformats.org/officeDocument/2006/relationships/image" Target="../media/image25.png"/></Relationships>
</file>

<file path=ppt/slides/_rels/slide26.xml.rels><?xml version="1.0" encoding="UTF-8" standalone="yes"?>
<Relationships xmlns="http://schemas.openxmlformats.org/package/2006/relationships"><Relationship Id="rId8" Type="http://schemas.openxmlformats.org/officeDocument/2006/relationships/image" Target="../media/image71.png"/><Relationship Id="rId3" Type="http://schemas.openxmlformats.org/officeDocument/2006/relationships/image" Target="../media/image68.png"/><Relationship Id="rId7" Type="http://schemas.openxmlformats.org/officeDocument/2006/relationships/image" Target="../media/image70.png"/><Relationship Id="rId2" Type="http://schemas.openxmlformats.org/officeDocument/2006/relationships/notesSlide" Target="../notesSlides/notesSlide20.xml"/><Relationship Id="rId1" Type="http://schemas.openxmlformats.org/officeDocument/2006/relationships/slideLayout" Target="../slideLayouts/slideLayout36.xml"/><Relationship Id="rId6" Type="http://schemas.openxmlformats.org/officeDocument/2006/relationships/image" Target="../media/image25.png"/><Relationship Id="rId5" Type="http://schemas.openxmlformats.org/officeDocument/2006/relationships/image" Target="../media/image24.png"/><Relationship Id="rId4" Type="http://schemas.openxmlformats.org/officeDocument/2006/relationships/image" Target="../media/image69.png"/><Relationship Id="rId9" Type="http://schemas.openxmlformats.org/officeDocument/2006/relationships/image" Target="../media/image72.png"/></Relationships>
</file>

<file path=ppt/slides/_rels/slide27.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73.png"/><Relationship Id="rId1" Type="http://schemas.openxmlformats.org/officeDocument/2006/relationships/slideLayout" Target="../slideLayouts/slideLayout31.xml"/><Relationship Id="rId5" Type="http://schemas.openxmlformats.org/officeDocument/2006/relationships/image" Target="../media/image25.png"/><Relationship Id="rId4" Type="http://schemas.openxmlformats.org/officeDocument/2006/relationships/image" Target="../media/image75.png"/></Relationships>
</file>

<file path=ppt/slides/_rels/slide28.xml.rels><?xml version="1.0" encoding="UTF-8" standalone="yes"?>
<Relationships xmlns="http://schemas.openxmlformats.org/package/2006/relationships"><Relationship Id="rId8" Type="http://schemas.openxmlformats.org/officeDocument/2006/relationships/image" Target="../media/image81.gif"/><Relationship Id="rId3" Type="http://schemas.openxmlformats.org/officeDocument/2006/relationships/image" Target="../media/image77.png"/><Relationship Id="rId7" Type="http://schemas.openxmlformats.org/officeDocument/2006/relationships/image" Target="../media/image80.gif"/><Relationship Id="rId2" Type="http://schemas.openxmlformats.org/officeDocument/2006/relationships/image" Target="../media/image76.png"/><Relationship Id="rId1" Type="http://schemas.openxmlformats.org/officeDocument/2006/relationships/slideLayout" Target="../slideLayouts/slideLayout31.xml"/><Relationship Id="rId6" Type="http://schemas.openxmlformats.org/officeDocument/2006/relationships/image" Target="../media/image79.gif"/><Relationship Id="rId5" Type="http://schemas.openxmlformats.org/officeDocument/2006/relationships/image" Target="../media/image25.png"/><Relationship Id="rId10" Type="http://schemas.openxmlformats.org/officeDocument/2006/relationships/image" Target="../media/image83.gif"/><Relationship Id="rId4" Type="http://schemas.openxmlformats.org/officeDocument/2006/relationships/image" Target="../media/image78.png"/><Relationship Id="rId9" Type="http://schemas.openxmlformats.org/officeDocument/2006/relationships/image" Target="../media/image82.gif"/></Relationships>
</file>

<file path=ppt/slides/_rels/slide29.xml.rels><?xml version="1.0" encoding="UTF-8" standalone="yes"?>
<Relationships xmlns="http://schemas.openxmlformats.org/package/2006/relationships"><Relationship Id="rId8" Type="http://schemas.openxmlformats.org/officeDocument/2006/relationships/image" Target="../media/image86.jpeg"/><Relationship Id="rId3" Type="http://schemas.openxmlformats.org/officeDocument/2006/relationships/image" Target="../media/image77.png"/><Relationship Id="rId7" Type="http://schemas.openxmlformats.org/officeDocument/2006/relationships/image" Target="../media/image85.png"/><Relationship Id="rId2" Type="http://schemas.openxmlformats.org/officeDocument/2006/relationships/image" Target="../media/image76.png"/><Relationship Id="rId1" Type="http://schemas.openxmlformats.org/officeDocument/2006/relationships/slideLayout" Target="../slideLayouts/slideLayout31.xml"/><Relationship Id="rId6" Type="http://schemas.openxmlformats.org/officeDocument/2006/relationships/image" Target="../media/image84.png"/><Relationship Id="rId5" Type="http://schemas.openxmlformats.org/officeDocument/2006/relationships/image" Target="../media/image25.png"/><Relationship Id="rId10" Type="http://schemas.openxmlformats.org/officeDocument/2006/relationships/image" Target="../media/image88.png"/><Relationship Id="rId4" Type="http://schemas.openxmlformats.org/officeDocument/2006/relationships/image" Target="../media/image78.png"/><Relationship Id="rId9" Type="http://schemas.openxmlformats.org/officeDocument/2006/relationships/image" Target="../media/image87.png"/></Relationships>
</file>

<file path=ppt/slides/_rels/slide3.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3.xml"/><Relationship Id="rId1" Type="http://schemas.openxmlformats.org/officeDocument/2006/relationships/slideLayout" Target="../slideLayouts/slideLayout38.xml"/></Relationships>
</file>

<file path=ppt/slides/_rels/slide30.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image" Target="../media/image89.png"/><Relationship Id="rId1" Type="http://schemas.openxmlformats.org/officeDocument/2006/relationships/slideLayout" Target="../slideLayouts/slideLayout31.xml"/><Relationship Id="rId4" Type="http://schemas.microsoft.com/office/2007/relationships/hdphoto" Target="../media/hdphoto1.wdp"/></Relationships>
</file>

<file path=ppt/slides/_rels/slide31.xml.rels><?xml version="1.0" encoding="UTF-8" standalone="yes"?>
<Relationships xmlns="http://schemas.openxmlformats.org/package/2006/relationships"><Relationship Id="rId3" Type="http://schemas.openxmlformats.org/officeDocument/2006/relationships/image" Target="../media/image92.jpg"/><Relationship Id="rId2" Type="http://schemas.openxmlformats.org/officeDocument/2006/relationships/image" Target="../media/image91.png"/><Relationship Id="rId1" Type="http://schemas.openxmlformats.org/officeDocument/2006/relationships/slideLayout" Target="../slideLayouts/slideLayout31.xml"/><Relationship Id="rId6" Type="http://schemas.openxmlformats.org/officeDocument/2006/relationships/image" Target="../media/image95.png"/><Relationship Id="rId5" Type="http://schemas.openxmlformats.org/officeDocument/2006/relationships/image" Target="../media/image94.jpeg"/><Relationship Id="rId4" Type="http://schemas.openxmlformats.org/officeDocument/2006/relationships/image" Target="../media/image93.png"/></Relationships>
</file>

<file path=ppt/slides/_rels/slide32.xml.rels><?xml version="1.0" encoding="UTF-8" standalone="yes"?>
<Relationships xmlns="http://schemas.openxmlformats.org/package/2006/relationships"><Relationship Id="rId3" Type="http://schemas.openxmlformats.org/officeDocument/2006/relationships/image" Target="../media/image92.jpg"/><Relationship Id="rId2" Type="http://schemas.openxmlformats.org/officeDocument/2006/relationships/image" Target="../media/image91.png"/><Relationship Id="rId1" Type="http://schemas.openxmlformats.org/officeDocument/2006/relationships/slideLayout" Target="../slideLayouts/slideLayout31.xml"/><Relationship Id="rId6" Type="http://schemas.openxmlformats.org/officeDocument/2006/relationships/image" Target="../media/image97.png"/><Relationship Id="rId5" Type="http://schemas.openxmlformats.org/officeDocument/2006/relationships/image" Target="../media/image96.jpeg"/><Relationship Id="rId4" Type="http://schemas.openxmlformats.org/officeDocument/2006/relationships/image" Target="../media/image93.png"/></Relationships>
</file>

<file path=ppt/slides/_rels/slide33.xml.rels><?xml version="1.0" encoding="UTF-8" standalone="yes"?>
<Relationships xmlns="http://schemas.openxmlformats.org/package/2006/relationships"><Relationship Id="rId3" Type="http://schemas.openxmlformats.org/officeDocument/2006/relationships/image" Target="../media/image92.jpg"/><Relationship Id="rId2" Type="http://schemas.openxmlformats.org/officeDocument/2006/relationships/image" Target="../media/image91.png"/><Relationship Id="rId1" Type="http://schemas.openxmlformats.org/officeDocument/2006/relationships/slideLayout" Target="../slideLayouts/slideLayout31.xml"/><Relationship Id="rId6" Type="http://schemas.openxmlformats.org/officeDocument/2006/relationships/image" Target="../media/image99.png"/><Relationship Id="rId5" Type="http://schemas.openxmlformats.org/officeDocument/2006/relationships/image" Target="../media/image98.jpeg"/><Relationship Id="rId4" Type="http://schemas.openxmlformats.org/officeDocument/2006/relationships/image" Target="../media/image93.png"/></Relationships>
</file>

<file path=ppt/slides/_rels/slide34.xml.rels><?xml version="1.0" encoding="UTF-8" standalone="yes"?>
<Relationships xmlns="http://schemas.openxmlformats.org/package/2006/relationships"><Relationship Id="rId3" Type="http://schemas.openxmlformats.org/officeDocument/2006/relationships/image" Target="../media/image92.jpg"/><Relationship Id="rId2" Type="http://schemas.openxmlformats.org/officeDocument/2006/relationships/image" Target="../media/image91.png"/><Relationship Id="rId1" Type="http://schemas.openxmlformats.org/officeDocument/2006/relationships/slideLayout" Target="../slideLayouts/slideLayout31.xml"/><Relationship Id="rId6" Type="http://schemas.openxmlformats.org/officeDocument/2006/relationships/image" Target="../media/image101.png"/><Relationship Id="rId5" Type="http://schemas.openxmlformats.org/officeDocument/2006/relationships/image" Target="../media/image100.jpeg"/><Relationship Id="rId4" Type="http://schemas.openxmlformats.org/officeDocument/2006/relationships/image" Target="../media/image93.png"/></Relationships>
</file>

<file path=ppt/slides/_rels/slide35.xml.rels><?xml version="1.0" encoding="UTF-8" standalone="yes"?>
<Relationships xmlns="http://schemas.openxmlformats.org/package/2006/relationships"><Relationship Id="rId3" Type="http://schemas.openxmlformats.org/officeDocument/2006/relationships/image" Target="../media/image92.jpg"/><Relationship Id="rId2" Type="http://schemas.openxmlformats.org/officeDocument/2006/relationships/image" Target="../media/image91.png"/><Relationship Id="rId1" Type="http://schemas.openxmlformats.org/officeDocument/2006/relationships/slideLayout" Target="../slideLayouts/slideLayout31.xml"/><Relationship Id="rId6" Type="http://schemas.openxmlformats.org/officeDocument/2006/relationships/image" Target="../media/image88.png"/><Relationship Id="rId5" Type="http://schemas.openxmlformats.org/officeDocument/2006/relationships/image" Target="../media/image102.jpeg"/><Relationship Id="rId4" Type="http://schemas.openxmlformats.org/officeDocument/2006/relationships/image" Target="../media/image93.png"/></Relationships>
</file>

<file path=ppt/slides/_rels/slide36.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21.xml"/><Relationship Id="rId1" Type="http://schemas.openxmlformats.org/officeDocument/2006/relationships/slideLayout" Target="../slideLayouts/slideLayout31.xml"/><Relationship Id="rId4" Type="http://schemas.openxmlformats.org/officeDocument/2006/relationships/image" Target="../media/image104.png"/></Relationships>
</file>

<file path=ppt/slides/_rels/slide37.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22.xml"/><Relationship Id="rId1" Type="http://schemas.openxmlformats.org/officeDocument/2006/relationships/slideLayout" Target="../slideLayouts/slideLayout31.xml"/><Relationship Id="rId4" Type="http://schemas.openxmlformats.org/officeDocument/2006/relationships/image" Target="../media/image106.png"/></Relationships>
</file>

<file path=ppt/slides/_rels/slide38.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23.xml"/><Relationship Id="rId1" Type="http://schemas.openxmlformats.org/officeDocument/2006/relationships/slideLayout" Target="../slideLayouts/slideLayout31.xml"/><Relationship Id="rId4" Type="http://schemas.openxmlformats.org/officeDocument/2006/relationships/image" Target="../media/image105.png"/></Relationships>
</file>

<file path=ppt/slides/_rels/slide39.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24.xml"/><Relationship Id="rId1" Type="http://schemas.openxmlformats.org/officeDocument/2006/relationships/slideLayout" Target="../slideLayouts/slideLayout31.xml"/><Relationship Id="rId4" Type="http://schemas.openxmlformats.org/officeDocument/2006/relationships/image" Target="../media/image105.png"/></Relationships>
</file>

<file path=ppt/slides/_rels/slide4.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4.xml"/><Relationship Id="rId1" Type="http://schemas.openxmlformats.org/officeDocument/2006/relationships/slideLayout" Target="../slideLayouts/slideLayout38.xml"/></Relationships>
</file>

<file path=ppt/slides/_rels/slide40.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25.xml"/><Relationship Id="rId1" Type="http://schemas.openxmlformats.org/officeDocument/2006/relationships/slideLayout" Target="../slideLayouts/slideLayout31.xml"/><Relationship Id="rId4" Type="http://schemas.openxmlformats.org/officeDocument/2006/relationships/image" Target="../media/image105.png"/></Relationships>
</file>

<file path=ppt/slides/_rels/slide41.xml.rels><?xml version="1.0" encoding="UTF-8" standalone="yes"?>
<Relationships xmlns="http://schemas.openxmlformats.org/package/2006/relationships"><Relationship Id="rId3" Type="http://schemas.openxmlformats.org/officeDocument/2006/relationships/image" Target="../media/image92.jpg"/><Relationship Id="rId2" Type="http://schemas.openxmlformats.org/officeDocument/2006/relationships/notesSlide" Target="../notesSlides/notesSlide26.xml"/><Relationship Id="rId1" Type="http://schemas.openxmlformats.org/officeDocument/2006/relationships/slideLayout" Target="../slideLayouts/slideLayout31.xml"/><Relationship Id="rId4" Type="http://schemas.openxmlformats.org/officeDocument/2006/relationships/image" Target="../media/image108.png"/></Relationships>
</file>

<file path=ppt/slides/_rels/slide42.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27.xml"/><Relationship Id="rId1" Type="http://schemas.openxmlformats.org/officeDocument/2006/relationships/slideLayout" Target="../slideLayouts/slideLayout31.xml"/><Relationship Id="rId5" Type="http://schemas.openxmlformats.org/officeDocument/2006/relationships/image" Target="../media/image110.png"/><Relationship Id="rId4" Type="http://schemas.openxmlformats.org/officeDocument/2006/relationships/image" Target="../media/image92.jpg"/></Relationships>
</file>

<file path=ppt/slides/_rels/slide43.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28.xml"/><Relationship Id="rId1" Type="http://schemas.openxmlformats.org/officeDocument/2006/relationships/slideLayout" Target="../slideLayouts/slideLayout31.xml"/><Relationship Id="rId4" Type="http://schemas.openxmlformats.org/officeDocument/2006/relationships/image" Target="../media/image92.jpg"/></Relationships>
</file>

<file path=ppt/slides/_rels/slide44.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29.xml"/><Relationship Id="rId1" Type="http://schemas.openxmlformats.org/officeDocument/2006/relationships/slideLayout" Target="../slideLayouts/slideLayout31.xml"/><Relationship Id="rId5" Type="http://schemas.openxmlformats.org/officeDocument/2006/relationships/image" Target="../media/image110.png"/><Relationship Id="rId4" Type="http://schemas.openxmlformats.org/officeDocument/2006/relationships/image" Target="../media/image92.jpg"/></Relationships>
</file>

<file path=ppt/slides/_rels/slide45.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30.xml"/><Relationship Id="rId1" Type="http://schemas.openxmlformats.org/officeDocument/2006/relationships/slideLayout" Target="../slideLayouts/slideLayout31.xml"/><Relationship Id="rId5" Type="http://schemas.openxmlformats.org/officeDocument/2006/relationships/image" Target="../media/image110.png"/><Relationship Id="rId4" Type="http://schemas.openxmlformats.org/officeDocument/2006/relationships/image" Target="../media/image92.jpg"/></Relationships>
</file>

<file path=ppt/slides/_rels/slide46.xml.rels><?xml version="1.0" encoding="UTF-8" standalone="yes"?>
<Relationships xmlns="http://schemas.openxmlformats.org/package/2006/relationships"><Relationship Id="rId3" Type="http://schemas.openxmlformats.org/officeDocument/2006/relationships/image" Target="../media/image92.jpg"/><Relationship Id="rId2" Type="http://schemas.openxmlformats.org/officeDocument/2006/relationships/notesSlide" Target="../notesSlides/notesSlide31.xml"/><Relationship Id="rId1" Type="http://schemas.openxmlformats.org/officeDocument/2006/relationships/slideLayout" Target="../slideLayouts/slideLayout31.xml"/><Relationship Id="rId5" Type="http://schemas.openxmlformats.org/officeDocument/2006/relationships/image" Target="../media/image110.png"/><Relationship Id="rId4" Type="http://schemas.openxmlformats.org/officeDocument/2006/relationships/image" Target="../media/image114.png"/></Relationships>
</file>

<file path=ppt/slides/_rels/slide47.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32.xml"/><Relationship Id="rId1" Type="http://schemas.openxmlformats.org/officeDocument/2006/relationships/slideLayout" Target="../slideLayouts/slideLayout36.xml"/><Relationship Id="rId5" Type="http://schemas.openxmlformats.org/officeDocument/2006/relationships/image" Target="../media/image117.png"/><Relationship Id="rId4" Type="http://schemas.openxmlformats.org/officeDocument/2006/relationships/image" Target="../media/image116.png"/></Relationships>
</file>

<file path=ppt/slides/_rels/slide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Layout" Target="../slideLayouts/slideLayout38.xml"/></Relationships>
</file>

<file path=ppt/slides/_rels/slide6.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31.xml"/></Relationships>
</file>

<file path=ppt/slides/_rels/slide7.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31.xml"/></Relationships>
</file>

<file path=ppt/slides/_rels/slide8.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slideLayout" Target="../slideLayouts/slideLayout31.xml"/></Relationships>
</file>

<file path=ppt/slides/_rels/slide9.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3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p:custDataLst>
              <p:tags r:id="rId3"/>
            </p:custDataLst>
            <p:extLst/>
          </p:nvPr>
        </p:nvGraphicFramePr>
        <p:xfrm>
          <a:off x="1589" y="1591"/>
          <a:ext cx="1586" cy="1587"/>
        </p:xfrm>
        <a:graphic>
          <a:graphicData uri="http://schemas.openxmlformats.org/presentationml/2006/ole">
            <mc:AlternateContent xmlns:mc="http://schemas.openxmlformats.org/markup-compatibility/2006">
              <mc:Choice xmlns:v="urn:schemas-microsoft-com:vml" Requires="v">
                <p:oleObj spid="_x0000_s3813" name="think-cell Slide" r:id="rId6" imgW="216" imgH="216" progId="TCLayout.ActiveDocument.1">
                  <p:embed/>
                </p:oleObj>
              </mc:Choice>
              <mc:Fallback>
                <p:oleObj name="think-cell Slide" r:id="rId6" imgW="216" imgH="216" progId="TCLayout.ActiveDocument.1">
                  <p:embed/>
                  <p:pic>
                    <p:nvPicPr>
                      <p:cNvPr id="0" name=""/>
                      <p:cNvPicPr/>
                      <p:nvPr/>
                    </p:nvPicPr>
                    <p:blipFill>
                      <a:blip r:embed="rId7"/>
                      <a:stretch>
                        <a:fillRect/>
                      </a:stretch>
                    </p:blipFill>
                    <p:spPr>
                      <a:xfrm>
                        <a:off x="1589" y="1591"/>
                        <a:ext cx="1586" cy="1587"/>
                      </a:xfrm>
                      <a:prstGeom prst="rect">
                        <a:avLst/>
                      </a:prstGeom>
                    </p:spPr>
                  </p:pic>
                </p:oleObj>
              </mc:Fallback>
            </mc:AlternateContent>
          </a:graphicData>
        </a:graphic>
      </p:graphicFrame>
      <p:sp>
        <p:nvSpPr>
          <p:cNvPr id="6" name="Title 4"/>
          <p:cNvSpPr>
            <a:spLocks noGrp="1"/>
          </p:cNvSpPr>
          <p:nvPr>
            <p:ph type="ctrTitle"/>
          </p:nvPr>
        </p:nvSpPr>
        <p:spPr>
          <a:xfrm>
            <a:off x="4450814" y="4800600"/>
            <a:ext cx="7526664" cy="1416984"/>
          </a:xfrm>
        </p:spPr>
        <p:txBody>
          <a:bodyPr/>
          <a:lstStyle/>
          <a:p>
            <a:r>
              <a:rPr lang="en-US" sz="3200" dirty="0"/>
              <a:t>Discover Better Designs, </a:t>
            </a:r>
            <a:r>
              <a:rPr lang="en-US" sz="3200" i="1" dirty="0"/>
              <a:t>Faster</a:t>
            </a:r>
            <a:br>
              <a:rPr lang="en-US" i="1" dirty="0"/>
            </a:br>
            <a:r>
              <a:rPr lang="en-US" sz="2000" b="0" dirty="0"/>
              <a:t>Driving Product Innovation Through Design Space Exploration</a:t>
            </a:r>
            <a:endParaRPr lang="en-US" sz="2800" b="0" dirty="0"/>
          </a:p>
        </p:txBody>
      </p:sp>
      <p:sp>
        <p:nvSpPr>
          <p:cNvPr id="8" name="Textplatzhalter 5"/>
          <p:cNvSpPr>
            <a:spLocks noGrp="1"/>
          </p:cNvSpPr>
          <p:nvPr>
            <p:ph type="body" sz="quarter" idx="12"/>
          </p:nvPr>
        </p:nvSpPr>
        <p:spPr>
          <a:xfrm>
            <a:off x="4495800" y="6324600"/>
            <a:ext cx="7518401" cy="324000"/>
          </a:xfrm>
        </p:spPr>
        <p:txBody>
          <a:bodyPr/>
          <a:lstStyle/>
          <a:p>
            <a:r>
              <a:rPr lang="de-DE" dirty="0" err="1"/>
              <a:t>Unrestricted</a:t>
            </a:r>
            <a:r>
              <a:rPr lang="de-DE" dirty="0"/>
              <a:t> © Siemens AG 2016	</a:t>
            </a:r>
            <a:r>
              <a:rPr lang="de-DE" dirty="0">
                <a:solidFill>
                  <a:srgbClr val="FF0000"/>
                </a:solidFill>
              </a:rPr>
              <a:t>		              </a:t>
            </a:r>
            <a:r>
              <a:rPr lang="de-DE" dirty="0" err="1"/>
              <a:t>Realize</a:t>
            </a:r>
            <a:r>
              <a:rPr lang="de-DE" dirty="0"/>
              <a:t> Innovation</a:t>
            </a:r>
          </a:p>
        </p:txBody>
      </p:sp>
    </p:spTree>
    <p:custDataLst>
      <p:tags r:id="rId2"/>
    </p:custDataLst>
    <p:extLst>
      <p:ext uri="{BB962C8B-B14F-4D97-AF65-F5344CB8AC3E}">
        <p14:creationId xmlns:p14="http://schemas.microsoft.com/office/powerpoint/2010/main" val="429149327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a:extLst>
              <a:ext uri="{FF2B5EF4-FFF2-40B4-BE49-F238E27FC236}">
                <a16:creationId xmlns:a16="http://schemas.microsoft.com/office/drawing/2014/main" id="{E7083C96-B35D-4A92-B028-31277A3473A8}"/>
              </a:ext>
            </a:extLst>
          </p:cNvPr>
          <p:cNvGraphicFramePr>
            <a:graphicFrameLocks noGrp="1"/>
          </p:cNvGraphicFramePr>
          <p:nvPr>
            <p:extLst/>
          </p:nvPr>
        </p:nvGraphicFramePr>
        <p:xfrm>
          <a:off x="5334000" y="1752600"/>
          <a:ext cx="6451599" cy="3042412"/>
        </p:xfrm>
        <a:graphic>
          <a:graphicData uri="http://schemas.openxmlformats.org/drawingml/2006/table">
            <a:tbl>
              <a:tblPr firstRow="1" bandRow="1">
                <a:tableStyleId>{F5AB1C69-6EDB-4FF4-983F-18BD219EF322}</a:tableStyleId>
              </a:tblPr>
              <a:tblGrid>
                <a:gridCol w="2590800">
                  <a:extLst>
                    <a:ext uri="{9D8B030D-6E8A-4147-A177-3AD203B41FA5}">
                      <a16:colId xmlns:a16="http://schemas.microsoft.com/office/drawing/2014/main" val="1129235205"/>
                    </a:ext>
                  </a:extLst>
                </a:gridCol>
                <a:gridCol w="1828800">
                  <a:extLst>
                    <a:ext uri="{9D8B030D-6E8A-4147-A177-3AD203B41FA5}">
                      <a16:colId xmlns:a16="http://schemas.microsoft.com/office/drawing/2014/main" val="1193874738"/>
                    </a:ext>
                  </a:extLst>
                </a:gridCol>
                <a:gridCol w="2031999">
                  <a:extLst>
                    <a:ext uri="{9D8B030D-6E8A-4147-A177-3AD203B41FA5}">
                      <a16:colId xmlns:a16="http://schemas.microsoft.com/office/drawing/2014/main" val="2569174080"/>
                    </a:ext>
                  </a:extLst>
                </a:gridCol>
              </a:tblGrid>
              <a:tr h="370840">
                <a:tc>
                  <a:txBody>
                    <a:bodyPr/>
                    <a:lstStyle/>
                    <a:p>
                      <a:pPr algn="ctr"/>
                      <a:r>
                        <a:rPr lang="en-CA" dirty="0"/>
                        <a:t>Design Variable</a:t>
                      </a:r>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a:txBody>
                    <a:bodyPr/>
                    <a:lstStyle/>
                    <a:p>
                      <a:pPr algn="ctr"/>
                      <a:r>
                        <a:rPr lang="en-CA" dirty="0"/>
                        <a:t>Baseline Value</a:t>
                      </a:r>
                    </a:p>
                  </a:txBody>
                  <a:tcPr>
                    <a:lnT w="12700" cap="flat" cmpd="sng" algn="ctr">
                      <a:solidFill>
                        <a:schemeClr val="tx1"/>
                      </a:solidFill>
                      <a:prstDash val="solid"/>
                      <a:round/>
                      <a:headEnd type="none" w="med" len="med"/>
                      <a:tailEnd type="none" w="med" len="med"/>
                    </a:lnT>
                  </a:tcPr>
                </a:tc>
                <a:tc>
                  <a:txBody>
                    <a:bodyPr/>
                    <a:lstStyle/>
                    <a:p>
                      <a:pPr algn="ctr"/>
                      <a:r>
                        <a:rPr lang="en-CA" dirty="0"/>
                        <a:t>Range</a:t>
                      </a:r>
                    </a:p>
                  </a:txBody>
                  <a:tcP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2013173798"/>
                  </a:ext>
                </a:extLst>
              </a:tr>
              <a:tr h="370840">
                <a:tc>
                  <a:txBody>
                    <a:bodyPr/>
                    <a:lstStyle/>
                    <a:p>
                      <a:pPr algn="ctr"/>
                      <a:r>
                        <a:rPr lang="en-CA" dirty="0"/>
                        <a:t>Width</a:t>
                      </a:r>
                    </a:p>
                  </a:txBody>
                  <a:tcPr>
                    <a:lnL w="12700" cap="flat" cmpd="sng" algn="ctr">
                      <a:solidFill>
                        <a:schemeClr val="tx1"/>
                      </a:solidFill>
                      <a:prstDash val="solid"/>
                      <a:round/>
                      <a:headEnd type="none" w="med" len="med"/>
                      <a:tailEnd type="none" w="med" len="med"/>
                    </a:lnL>
                  </a:tcPr>
                </a:tc>
                <a:tc>
                  <a:txBody>
                    <a:bodyPr/>
                    <a:lstStyle/>
                    <a:p>
                      <a:pPr algn="ctr"/>
                      <a:r>
                        <a:rPr lang="en-CA" dirty="0"/>
                        <a:t>1.5 </a:t>
                      </a:r>
                    </a:p>
                  </a:txBody>
                  <a:tcPr/>
                </a:tc>
                <a:tc>
                  <a:txBody>
                    <a:bodyPr/>
                    <a:lstStyle/>
                    <a:p>
                      <a:pPr algn="ctr"/>
                      <a:r>
                        <a:rPr lang="en-CA" dirty="0"/>
                        <a:t>1.5 -5.5</a:t>
                      </a:r>
                    </a:p>
                  </a:txBody>
                  <a:tcP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3218167275"/>
                  </a:ext>
                </a:extLst>
              </a:tr>
              <a:tr h="370840">
                <a:tc>
                  <a:txBody>
                    <a:bodyPr/>
                    <a:lstStyle/>
                    <a:p>
                      <a:pPr algn="ctr"/>
                      <a:r>
                        <a:rPr lang="en-CA" dirty="0"/>
                        <a:t>Thickness</a:t>
                      </a:r>
                    </a:p>
                  </a:txBody>
                  <a:tcPr>
                    <a:lnL w="12700" cap="flat" cmpd="sng" algn="ctr">
                      <a:solidFill>
                        <a:schemeClr val="tx1"/>
                      </a:solidFill>
                      <a:prstDash val="solid"/>
                      <a:round/>
                      <a:headEnd type="none" w="med" len="med"/>
                      <a:tailEnd type="none" w="med" len="med"/>
                    </a:lnL>
                  </a:tcPr>
                </a:tc>
                <a:tc>
                  <a:txBody>
                    <a:bodyPr/>
                    <a:lstStyle/>
                    <a:p>
                      <a:pPr algn="ctr"/>
                      <a:r>
                        <a:rPr lang="en-CA" dirty="0"/>
                        <a:t>1.5</a:t>
                      </a:r>
                    </a:p>
                  </a:txBody>
                  <a:tcPr/>
                </a:tc>
                <a:tc>
                  <a:txBody>
                    <a:bodyPr/>
                    <a:lstStyle/>
                    <a:p>
                      <a:pPr algn="ctr"/>
                      <a:r>
                        <a:rPr lang="en-CA" dirty="0"/>
                        <a:t>1.5 - 7</a:t>
                      </a:r>
                    </a:p>
                  </a:txBody>
                  <a:tcP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1577541428"/>
                  </a:ext>
                </a:extLst>
              </a:tr>
              <a:tr h="370840">
                <a:tc>
                  <a:txBody>
                    <a:bodyPr/>
                    <a:lstStyle/>
                    <a:p>
                      <a:pPr algn="ctr"/>
                      <a:r>
                        <a:rPr lang="en-CA" dirty="0"/>
                        <a:t>Current_Coil</a:t>
                      </a:r>
                    </a:p>
                  </a:txBody>
                  <a:tcPr>
                    <a:lnL w="12700" cap="flat" cmpd="sng" algn="ctr">
                      <a:solidFill>
                        <a:schemeClr val="tx1"/>
                      </a:solidFill>
                      <a:prstDash val="solid"/>
                      <a:round/>
                      <a:headEnd type="none" w="med" len="med"/>
                      <a:tailEnd type="none" w="med" len="med"/>
                    </a:lnL>
                  </a:tcPr>
                </a:tc>
                <a:tc>
                  <a:txBody>
                    <a:bodyPr/>
                    <a:lstStyle/>
                    <a:p>
                      <a:pPr algn="ctr"/>
                      <a:r>
                        <a:rPr lang="en-CA" dirty="0"/>
                        <a:t>3</a:t>
                      </a:r>
                    </a:p>
                  </a:txBody>
                  <a:tcPr/>
                </a:tc>
                <a:tc>
                  <a:txBody>
                    <a:bodyPr/>
                    <a:lstStyle/>
                    <a:p>
                      <a:pPr algn="ctr"/>
                      <a:r>
                        <a:rPr lang="en-CA" dirty="0"/>
                        <a:t>1 - 3 </a:t>
                      </a:r>
                    </a:p>
                  </a:txBody>
                  <a:tcP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3052852474"/>
                  </a:ext>
                </a:extLst>
              </a:tr>
              <a:tr h="370840">
                <a:tc>
                  <a:txBody>
                    <a:bodyPr/>
                    <a:lstStyle/>
                    <a:p>
                      <a:pPr algn="ctr"/>
                      <a:r>
                        <a:rPr lang="en-CA" dirty="0"/>
                        <a:t>Material_Core</a:t>
                      </a:r>
                    </a:p>
                  </a:txBody>
                  <a:tcPr>
                    <a:lnL w="12700" cap="flat" cmpd="sng" algn="ctr">
                      <a:solidFill>
                        <a:schemeClr val="tx1"/>
                      </a:solidFill>
                      <a:prstDash val="solid"/>
                      <a:round/>
                      <a:headEnd type="none" w="med" len="med"/>
                      <a:tailEnd type="none" w="med" len="med"/>
                    </a:lnL>
                  </a:tcPr>
                </a:tc>
                <a:tc>
                  <a:txBody>
                    <a:bodyPr/>
                    <a:lstStyle/>
                    <a:p>
                      <a:pPr algn="ctr"/>
                      <a:r>
                        <a:rPr lang="en-CA" dirty="0"/>
                        <a:t>Steel_Sample1</a:t>
                      </a:r>
                    </a:p>
                  </a:txBody>
                  <a:tcPr/>
                </a:tc>
                <a:tc>
                  <a:txBody>
                    <a:bodyPr/>
                    <a:lstStyle/>
                    <a:p>
                      <a:pPr algn="ctr"/>
                      <a:r>
                        <a:rPr lang="en-CA" dirty="0"/>
                        <a:t>Steel_Sample1, Steel_Sample2, </a:t>
                      </a:r>
                    </a:p>
                    <a:p>
                      <a:pPr algn="ctr"/>
                      <a:r>
                        <a:rPr lang="en-CA" dirty="0"/>
                        <a:t>416 Stainless Steel</a:t>
                      </a:r>
                    </a:p>
                  </a:txBody>
                  <a:tcP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3145816377"/>
                  </a:ext>
                </a:extLst>
              </a:tr>
              <a:tr h="370840">
                <a:tc>
                  <a:txBody>
                    <a:bodyPr/>
                    <a:lstStyle/>
                    <a:p>
                      <a:pPr algn="ctr"/>
                      <a:r>
                        <a:rPr lang="en-CA" dirty="0"/>
                        <a:t>Number_of_Turns_Coil</a:t>
                      </a:r>
                    </a:p>
                  </a:txBody>
                  <a:tcP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tcPr>
                </a:tc>
                <a:tc>
                  <a:txBody>
                    <a:bodyPr/>
                    <a:lstStyle/>
                    <a:p>
                      <a:pPr algn="ctr"/>
                      <a:r>
                        <a:rPr lang="en-CA" dirty="0"/>
                        <a:t>1000</a:t>
                      </a:r>
                    </a:p>
                  </a:txBody>
                  <a:tcPr>
                    <a:lnB w="12700" cap="flat" cmpd="sng" algn="ctr">
                      <a:solidFill>
                        <a:schemeClr val="tx1"/>
                      </a:solidFill>
                      <a:prstDash val="solid"/>
                      <a:round/>
                      <a:headEnd type="none" w="med" len="med"/>
                      <a:tailEnd type="none" w="med" len="med"/>
                    </a:lnB>
                  </a:tcPr>
                </a:tc>
                <a:tc>
                  <a:txBody>
                    <a:bodyPr/>
                    <a:lstStyle/>
                    <a:p>
                      <a:pPr algn="ctr"/>
                      <a:r>
                        <a:rPr lang="en-CA" dirty="0"/>
                        <a:t>900 - 1100</a:t>
                      </a:r>
                    </a:p>
                  </a:txBody>
                  <a:tcP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648749015"/>
                  </a:ext>
                </a:extLst>
              </a:tr>
            </a:tbl>
          </a:graphicData>
        </a:graphic>
      </p:graphicFrame>
      <p:sp>
        <p:nvSpPr>
          <p:cNvPr id="4" name="Title 1">
            <a:extLst>
              <a:ext uri="{FF2B5EF4-FFF2-40B4-BE49-F238E27FC236}">
                <a16:creationId xmlns:a16="http://schemas.microsoft.com/office/drawing/2014/main" id="{8D54B512-F0F4-4209-B50B-0659697BF9DE}"/>
              </a:ext>
            </a:extLst>
          </p:cNvPr>
          <p:cNvSpPr>
            <a:spLocks noGrp="1"/>
          </p:cNvSpPr>
          <p:nvPr>
            <p:ph type="title"/>
          </p:nvPr>
        </p:nvSpPr>
        <p:spPr>
          <a:xfrm>
            <a:off x="0" y="0"/>
            <a:ext cx="12192000" cy="1440000"/>
          </a:xfrm>
        </p:spPr>
        <p:txBody>
          <a:bodyPr>
            <a:normAutofit/>
          </a:bodyPr>
          <a:lstStyle/>
          <a:p>
            <a:r>
              <a:rPr lang="en-US" b="1" dirty="0"/>
              <a:t>Solenoid Design Exploration Variables </a:t>
            </a:r>
          </a:p>
        </p:txBody>
      </p:sp>
      <p:pic>
        <p:nvPicPr>
          <p:cNvPr id="2" name="Picture 1">
            <a:extLst>
              <a:ext uri="{FF2B5EF4-FFF2-40B4-BE49-F238E27FC236}">
                <a16:creationId xmlns:a16="http://schemas.microsoft.com/office/drawing/2014/main" id="{AB52B058-8D64-4C4E-A7DE-BF3FE56F7C10}"/>
              </a:ext>
            </a:extLst>
          </p:cNvPr>
          <p:cNvPicPr>
            <a:picLocks noChangeAspect="1"/>
          </p:cNvPicPr>
          <p:nvPr/>
        </p:nvPicPr>
        <p:blipFill>
          <a:blip r:embed="rId2"/>
          <a:stretch>
            <a:fillRect/>
          </a:stretch>
        </p:blipFill>
        <p:spPr>
          <a:xfrm>
            <a:off x="188441" y="1616335"/>
            <a:ext cx="4913109" cy="3565265"/>
          </a:xfrm>
          <a:prstGeom prst="rect">
            <a:avLst/>
          </a:prstGeom>
        </p:spPr>
      </p:pic>
      <p:sp>
        <p:nvSpPr>
          <p:cNvPr id="7" name="Rectangle: Rounded Corners 6">
            <a:extLst>
              <a:ext uri="{FF2B5EF4-FFF2-40B4-BE49-F238E27FC236}">
                <a16:creationId xmlns:a16="http://schemas.microsoft.com/office/drawing/2014/main" id="{50D55D68-87C1-4D22-BD4C-A6B42F0F906B}"/>
              </a:ext>
            </a:extLst>
          </p:cNvPr>
          <p:cNvSpPr/>
          <p:nvPr/>
        </p:nvSpPr>
        <p:spPr bwMode="auto">
          <a:xfrm>
            <a:off x="5355770" y="4419600"/>
            <a:ext cx="2569029" cy="457200"/>
          </a:xfrm>
          <a:prstGeom prst="roundRect">
            <a:avLst/>
          </a:prstGeom>
          <a:noFill/>
          <a:ln w="38100">
            <a:solidFill>
              <a:srgbClr val="FF0000"/>
            </a:solidFill>
          </a:ln>
          <a:effectLs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CA" sz="1800" b="1" dirty="0">
              <a:solidFill>
                <a:schemeClr val="tx1"/>
              </a:solidFill>
              <a:latin typeface="+mn-lt"/>
              <a:ea typeface="Arial Unicode MS" panose="020B0604020202020204" pitchFamily="34" charset="-128"/>
              <a:cs typeface="Arial Unicode MS" panose="020B0604020202020204" pitchFamily="34" charset="-128"/>
            </a:endParaRPr>
          </a:p>
        </p:txBody>
      </p:sp>
      <p:sp>
        <p:nvSpPr>
          <p:cNvPr id="6" name="TextBox 5">
            <a:extLst>
              <a:ext uri="{FF2B5EF4-FFF2-40B4-BE49-F238E27FC236}">
                <a16:creationId xmlns:a16="http://schemas.microsoft.com/office/drawing/2014/main" id="{3DC465D5-7C76-4C84-B24F-C34C40057A0C}"/>
              </a:ext>
            </a:extLst>
          </p:cNvPr>
          <p:cNvSpPr txBox="1"/>
          <p:nvPr/>
        </p:nvSpPr>
        <p:spPr>
          <a:xfrm>
            <a:off x="3200400" y="5197467"/>
            <a:ext cx="1672550" cy="320935"/>
          </a:xfrm>
          <a:prstGeom prst="rect">
            <a:avLst/>
          </a:prstGeom>
          <a:noFill/>
        </p:spPr>
        <p:txBody>
          <a:bodyPr wrap="square" lIns="0" tIns="0" rIns="0" bIns="0" rtlCol="0">
            <a:noAutofit/>
          </a:bodyPr>
          <a:lstStyle/>
          <a:p>
            <a:pPr>
              <a:lnSpc>
                <a:spcPct val="110000"/>
              </a:lnSpc>
              <a:spcBef>
                <a:spcPts val="0"/>
              </a:spcBef>
            </a:pPr>
            <a:r>
              <a:rPr lang="en-US" sz="1200" dirty="0" err="1">
                <a:solidFill>
                  <a:srgbClr val="FF0000"/>
                </a:solidFill>
                <a:ea typeface="Arial Unicode MS" panose="020B0604020202020204" pitchFamily="34" charset="-128"/>
                <a:cs typeface="Arial Unicode MS" panose="020B0604020202020204" pitchFamily="34" charset="-128"/>
              </a:rPr>
              <a:t>Number_of_Turns_Coil</a:t>
            </a:r>
            <a:endParaRPr lang="en-US" sz="1200" dirty="0">
              <a:solidFill>
                <a:srgbClr val="FF0000"/>
              </a:solidFill>
              <a:ea typeface="Arial Unicode MS" panose="020B0604020202020204" pitchFamily="34" charset="-128"/>
              <a:cs typeface="Arial Unicode MS" panose="020B0604020202020204" pitchFamily="34" charset="-128"/>
            </a:endParaRPr>
          </a:p>
        </p:txBody>
      </p:sp>
    </p:spTree>
    <p:extLst>
      <p:ext uri="{BB962C8B-B14F-4D97-AF65-F5344CB8AC3E}">
        <p14:creationId xmlns:p14="http://schemas.microsoft.com/office/powerpoint/2010/main" val="412108295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2"/>
          <p:cNvSpPr>
            <a:spLocks noGrp="1"/>
          </p:cNvSpPr>
          <p:nvPr>
            <p:ph idx="1"/>
          </p:nvPr>
        </p:nvSpPr>
        <p:spPr>
          <a:xfrm>
            <a:off x="626736" y="1412874"/>
            <a:ext cx="10193664" cy="4752976"/>
          </a:xfrm>
        </p:spPr>
        <p:txBody>
          <a:bodyPr/>
          <a:lstStyle/>
          <a:p>
            <a:r>
              <a:rPr lang="en-US" dirty="0"/>
              <a:t>A parametric CAD &amp; Simulation model was built in NX</a:t>
            </a:r>
          </a:p>
          <a:p>
            <a:r>
              <a:rPr lang="en-US" dirty="0"/>
              <a:t>HEEDS drives the parametric CAD and Simulation model via the Expression Table in Simcenter 3D</a:t>
            </a:r>
          </a:p>
          <a:p>
            <a:endParaRPr lang="en-US" dirty="0"/>
          </a:p>
          <a:p>
            <a:pPr lvl="1"/>
            <a:endParaRPr lang="en-US" dirty="0"/>
          </a:p>
          <a:p>
            <a:pPr lvl="1"/>
            <a:endParaRPr lang="en-US" dirty="0"/>
          </a:p>
          <a:p>
            <a:pPr lvl="1"/>
            <a:endParaRPr lang="en-US" dirty="0"/>
          </a:p>
          <a:p>
            <a:pPr lvl="1"/>
            <a:endParaRPr lang="en-US" dirty="0"/>
          </a:p>
          <a:p>
            <a:pPr lvl="3"/>
            <a:endParaRPr lang="en-US" dirty="0"/>
          </a:p>
          <a:p>
            <a:pPr lvl="1"/>
            <a:endParaRPr lang="en-US" dirty="0"/>
          </a:p>
        </p:txBody>
      </p:sp>
      <p:pic>
        <p:nvPicPr>
          <p:cNvPr id="3" name="Picture 2">
            <a:extLst>
              <a:ext uri="{FF2B5EF4-FFF2-40B4-BE49-F238E27FC236}">
                <a16:creationId xmlns:a16="http://schemas.microsoft.com/office/drawing/2014/main" id="{7D81AEEB-CF21-42C5-A34A-CABC16845EC3}"/>
              </a:ext>
            </a:extLst>
          </p:cNvPr>
          <p:cNvPicPr>
            <a:picLocks/>
          </p:cNvPicPr>
          <p:nvPr/>
        </p:nvPicPr>
        <p:blipFill>
          <a:blip r:embed="rId3"/>
          <a:stretch>
            <a:fillRect/>
          </a:stretch>
        </p:blipFill>
        <p:spPr>
          <a:xfrm>
            <a:off x="630000" y="2779200"/>
            <a:ext cx="3895200" cy="2469600"/>
          </a:xfrm>
          <a:prstGeom prst="rect">
            <a:avLst/>
          </a:prstGeom>
        </p:spPr>
      </p:pic>
      <p:sp>
        <p:nvSpPr>
          <p:cNvPr id="5" name="Title 4"/>
          <p:cNvSpPr>
            <a:spLocks noGrp="1"/>
          </p:cNvSpPr>
          <p:nvPr>
            <p:ph type="title"/>
          </p:nvPr>
        </p:nvSpPr>
        <p:spPr/>
        <p:txBody>
          <a:bodyPr/>
          <a:lstStyle/>
          <a:p>
            <a:r>
              <a:rPr lang="en-US"/>
              <a:t>CAD Automation</a:t>
            </a:r>
            <a:endParaRPr lang="en-US" dirty="0"/>
          </a:p>
        </p:txBody>
      </p:sp>
      <p:sp>
        <p:nvSpPr>
          <p:cNvPr id="22" name="TextBox 21"/>
          <p:cNvSpPr txBox="1"/>
          <p:nvPr/>
        </p:nvSpPr>
        <p:spPr>
          <a:xfrm>
            <a:off x="3514804" y="5555817"/>
            <a:ext cx="3871611" cy="369332"/>
          </a:xfrm>
          <a:prstGeom prst="rect">
            <a:avLst/>
          </a:prstGeom>
          <a:noFill/>
        </p:spPr>
        <p:txBody>
          <a:bodyPr wrap="square" rtlCol="0">
            <a:spAutoFit/>
          </a:bodyPr>
          <a:lstStyle/>
          <a:p>
            <a:pPr algn="ctr"/>
            <a:r>
              <a:rPr lang="en-US" dirty="0">
                <a:solidFill>
                  <a:schemeClr val="accent5"/>
                </a:solidFill>
              </a:rPr>
              <a:t>HEEDS Simcenter 3D Input Portal</a:t>
            </a:r>
          </a:p>
        </p:txBody>
      </p:sp>
      <p:pic>
        <p:nvPicPr>
          <p:cNvPr id="25" name="Picture 2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8864" y="2057058"/>
            <a:ext cx="628902" cy="592898"/>
          </a:xfrm>
          <a:prstGeom prst="rect">
            <a:avLst/>
          </a:prstGeom>
        </p:spPr>
      </p:pic>
      <p:sp>
        <p:nvSpPr>
          <p:cNvPr id="8" name="Rectangle: Rounded Corners 7"/>
          <p:cNvSpPr/>
          <p:nvPr/>
        </p:nvSpPr>
        <p:spPr bwMode="auto">
          <a:xfrm>
            <a:off x="2603412" y="2971801"/>
            <a:ext cx="1911001" cy="373002"/>
          </a:xfrm>
          <a:prstGeom prst="roundRect">
            <a:avLst/>
          </a:prstGeom>
          <a:noFill/>
          <a:ln w="25400">
            <a:solidFill>
              <a:srgbClr val="0F8287"/>
            </a:solid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US" sz="1800" b="1" dirty="0" err="1">
              <a:solidFill>
                <a:schemeClr val="tx1"/>
              </a:solidFill>
            </a:endParaRPr>
          </a:p>
        </p:txBody>
      </p:sp>
      <p:sp>
        <p:nvSpPr>
          <p:cNvPr id="12" name="TextBox 11"/>
          <p:cNvSpPr txBox="1"/>
          <p:nvPr/>
        </p:nvSpPr>
        <p:spPr>
          <a:xfrm>
            <a:off x="4575956" y="2874645"/>
            <a:ext cx="1749308" cy="580518"/>
          </a:xfrm>
          <a:prstGeom prst="rect">
            <a:avLst/>
          </a:prstGeom>
          <a:noFill/>
        </p:spPr>
        <p:txBody>
          <a:bodyPr wrap="square" lIns="0" tIns="0" rIns="0" bIns="0" rtlCol="0">
            <a:noAutofit/>
          </a:bodyPr>
          <a:lstStyle/>
          <a:p>
            <a:pPr>
              <a:lnSpc>
                <a:spcPct val="110000"/>
              </a:lnSpc>
              <a:spcBef>
                <a:spcPts val="0"/>
              </a:spcBef>
            </a:pPr>
            <a:r>
              <a:rPr lang="en-US" sz="1600" dirty="0">
                <a:solidFill>
                  <a:srgbClr val="32A0A0"/>
                </a:solidFill>
              </a:rPr>
              <a:t>Locate Variables</a:t>
            </a:r>
          </a:p>
        </p:txBody>
      </p:sp>
      <p:pic>
        <p:nvPicPr>
          <p:cNvPr id="4" name="Picture 3">
            <a:extLst>
              <a:ext uri="{FF2B5EF4-FFF2-40B4-BE49-F238E27FC236}">
                <a16:creationId xmlns:a16="http://schemas.microsoft.com/office/drawing/2014/main" id="{DAFDBEF9-21EA-4F68-A51A-34C96A035F9C}"/>
              </a:ext>
            </a:extLst>
          </p:cNvPr>
          <p:cNvPicPr>
            <a:picLocks/>
          </p:cNvPicPr>
          <p:nvPr/>
        </p:nvPicPr>
        <p:blipFill>
          <a:blip r:embed="rId5"/>
          <a:stretch>
            <a:fillRect/>
          </a:stretch>
        </p:blipFill>
        <p:spPr>
          <a:xfrm>
            <a:off x="6547492" y="2822744"/>
            <a:ext cx="3895200" cy="2469600"/>
          </a:xfrm>
          <a:prstGeom prst="rect">
            <a:avLst/>
          </a:prstGeom>
        </p:spPr>
      </p:pic>
      <p:sp>
        <p:nvSpPr>
          <p:cNvPr id="13" name="Rectangle: Rounded Corners 12">
            <a:extLst>
              <a:ext uri="{FF2B5EF4-FFF2-40B4-BE49-F238E27FC236}">
                <a16:creationId xmlns:a16="http://schemas.microsoft.com/office/drawing/2014/main" id="{E52A85B5-52B4-42AB-9E0D-0EEE76D4E939}"/>
              </a:ext>
            </a:extLst>
          </p:cNvPr>
          <p:cNvSpPr/>
          <p:nvPr/>
        </p:nvSpPr>
        <p:spPr bwMode="auto">
          <a:xfrm>
            <a:off x="8534400" y="3015345"/>
            <a:ext cx="1860906" cy="261255"/>
          </a:xfrm>
          <a:prstGeom prst="roundRect">
            <a:avLst/>
          </a:prstGeom>
          <a:noFill/>
          <a:ln w="25400">
            <a:solidFill>
              <a:srgbClr val="0F8287"/>
            </a:solid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US" sz="1800" b="1" dirty="0" err="1">
              <a:solidFill>
                <a:schemeClr val="tx1"/>
              </a:solidFill>
            </a:endParaRPr>
          </a:p>
        </p:txBody>
      </p:sp>
      <p:sp>
        <p:nvSpPr>
          <p:cNvPr id="16" name="TextBox 15">
            <a:extLst>
              <a:ext uri="{FF2B5EF4-FFF2-40B4-BE49-F238E27FC236}">
                <a16:creationId xmlns:a16="http://schemas.microsoft.com/office/drawing/2014/main" id="{DD550300-E4B0-49B2-8460-80BA5375A93D}"/>
              </a:ext>
            </a:extLst>
          </p:cNvPr>
          <p:cNvSpPr txBox="1"/>
          <p:nvPr/>
        </p:nvSpPr>
        <p:spPr>
          <a:xfrm>
            <a:off x="10485826" y="2868043"/>
            <a:ext cx="1749308" cy="580518"/>
          </a:xfrm>
          <a:prstGeom prst="rect">
            <a:avLst/>
          </a:prstGeom>
          <a:noFill/>
        </p:spPr>
        <p:txBody>
          <a:bodyPr wrap="square" lIns="0" tIns="0" rIns="0" bIns="0" rtlCol="0">
            <a:noAutofit/>
          </a:bodyPr>
          <a:lstStyle/>
          <a:p>
            <a:pPr>
              <a:lnSpc>
                <a:spcPct val="110000"/>
              </a:lnSpc>
              <a:spcBef>
                <a:spcPts val="0"/>
              </a:spcBef>
            </a:pPr>
            <a:r>
              <a:rPr lang="en-US" sz="1600" dirty="0">
                <a:solidFill>
                  <a:srgbClr val="32A0A0"/>
                </a:solidFill>
              </a:rPr>
              <a:t>Locate Variables</a:t>
            </a:r>
          </a:p>
        </p:txBody>
      </p:sp>
    </p:spTree>
    <p:extLst>
      <p:ext uri="{BB962C8B-B14F-4D97-AF65-F5344CB8AC3E}">
        <p14:creationId xmlns:p14="http://schemas.microsoft.com/office/powerpoint/2010/main" val="18723742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2" grpId="0"/>
      <p:bldP spid="13" grpId="0" animBg="1"/>
      <p:bldP spid="16"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Content Placeholder 12">
            <a:extLst>
              <a:ext uri="{FF2B5EF4-FFF2-40B4-BE49-F238E27FC236}">
                <a16:creationId xmlns:a16="http://schemas.microsoft.com/office/drawing/2014/main" id="{90C5A8DD-B4A0-4F8B-9AB7-D10EDC0ABB2A}"/>
              </a:ext>
            </a:extLst>
          </p:cNvPr>
          <p:cNvSpPr>
            <a:spLocks noGrp="1"/>
          </p:cNvSpPr>
          <p:nvPr>
            <p:ph idx="1"/>
          </p:nvPr>
        </p:nvSpPr>
        <p:spPr>
          <a:xfrm>
            <a:off x="626736" y="1412874"/>
            <a:ext cx="10193664" cy="4752976"/>
          </a:xfrm>
        </p:spPr>
        <p:txBody>
          <a:bodyPr/>
          <a:lstStyle/>
          <a:p>
            <a:r>
              <a:rPr lang="en-US" dirty="0"/>
              <a:t>A parametric CAD &amp; Simulation model was built in NX</a:t>
            </a:r>
          </a:p>
          <a:p>
            <a:r>
              <a:rPr lang="en-US" dirty="0"/>
              <a:t>HEEDS drives the parametric CAD and Simulation model via the Expression Table in Simcenter 3D</a:t>
            </a:r>
          </a:p>
          <a:p>
            <a:endParaRPr lang="en-US" dirty="0"/>
          </a:p>
          <a:p>
            <a:pPr lvl="1"/>
            <a:endParaRPr lang="en-US" dirty="0"/>
          </a:p>
          <a:p>
            <a:pPr lvl="1"/>
            <a:endParaRPr lang="en-US" dirty="0"/>
          </a:p>
          <a:p>
            <a:pPr lvl="1"/>
            <a:endParaRPr lang="en-US" dirty="0"/>
          </a:p>
          <a:p>
            <a:pPr lvl="1"/>
            <a:endParaRPr lang="en-US" dirty="0"/>
          </a:p>
          <a:p>
            <a:pPr lvl="3"/>
            <a:endParaRPr lang="en-US" dirty="0"/>
          </a:p>
          <a:p>
            <a:pPr lvl="1"/>
            <a:endParaRPr lang="en-US" dirty="0"/>
          </a:p>
        </p:txBody>
      </p:sp>
      <p:sp>
        <p:nvSpPr>
          <p:cNvPr id="5" name="Title 4"/>
          <p:cNvSpPr>
            <a:spLocks noGrp="1"/>
          </p:cNvSpPr>
          <p:nvPr>
            <p:ph type="title"/>
          </p:nvPr>
        </p:nvSpPr>
        <p:spPr/>
        <p:txBody>
          <a:bodyPr/>
          <a:lstStyle/>
          <a:p>
            <a:r>
              <a:rPr lang="en-US"/>
              <a:t>CAD Automation</a:t>
            </a:r>
            <a:endParaRPr lang="en-US" dirty="0"/>
          </a:p>
        </p:txBody>
      </p:sp>
      <p:sp>
        <p:nvSpPr>
          <p:cNvPr id="22" name="TextBox 21"/>
          <p:cNvSpPr txBox="1"/>
          <p:nvPr/>
        </p:nvSpPr>
        <p:spPr>
          <a:xfrm>
            <a:off x="3514804" y="5555817"/>
            <a:ext cx="3871611" cy="369332"/>
          </a:xfrm>
          <a:prstGeom prst="rect">
            <a:avLst/>
          </a:prstGeom>
          <a:noFill/>
        </p:spPr>
        <p:txBody>
          <a:bodyPr wrap="square" rtlCol="0">
            <a:spAutoFit/>
          </a:bodyPr>
          <a:lstStyle/>
          <a:p>
            <a:pPr algn="ctr"/>
            <a:r>
              <a:rPr lang="en-US" dirty="0">
                <a:solidFill>
                  <a:schemeClr val="accent5"/>
                </a:solidFill>
              </a:rPr>
              <a:t>HEEDS Simcenter 3D Input Portal</a:t>
            </a:r>
          </a:p>
        </p:txBody>
      </p:sp>
      <p:pic>
        <p:nvPicPr>
          <p:cNvPr id="25" name="Picture 2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8864" y="2057058"/>
            <a:ext cx="628902" cy="592898"/>
          </a:xfrm>
          <a:prstGeom prst="rect">
            <a:avLst/>
          </a:prstGeom>
        </p:spPr>
      </p:pic>
      <p:sp>
        <p:nvSpPr>
          <p:cNvPr id="8" name="Rectangle: Rounded Corners 7"/>
          <p:cNvSpPr/>
          <p:nvPr/>
        </p:nvSpPr>
        <p:spPr bwMode="auto">
          <a:xfrm>
            <a:off x="2603412" y="2971801"/>
            <a:ext cx="1911001" cy="373002"/>
          </a:xfrm>
          <a:prstGeom prst="roundRect">
            <a:avLst/>
          </a:prstGeom>
          <a:noFill/>
          <a:ln w="25400">
            <a:solidFill>
              <a:srgbClr val="0F8287"/>
            </a:solid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US" sz="1800" b="1" dirty="0" err="1">
              <a:solidFill>
                <a:schemeClr val="tx1"/>
              </a:solidFill>
            </a:endParaRPr>
          </a:p>
        </p:txBody>
      </p:sp>
      <p:sp>
        <p:nvSpPr>
          <p:cNvPr id="13" name="Rectangle: Rounded Corners 12">
            <a:extLst>
              <a:ext uri="{FF2B5EF4-FFF2-40B4-BE49-F238E27FC236}">
                <a16:creationId xmlns:a16="http://schemas.microsoft.com/office/drawing/2014/main" id="{E52A85B5-52B4-42AB-9E0D-0EEE76D4E939}"/>
              </a:ext>
            </a:extLst>
          </p:cNvPr>
          <p:cNvSpPr/>
          <p:nvPr/>
        </p:nvSpPr>
        <p:spPr bwMode="auto">
          <a:xfrm>
            <a:off x="8534400" y="3015345"/>
            <a:ext cx="1860906" cy="261255"/>
          </a:xfrm>
          <a:prstGeom prst="roundRect">
            <a:avLst/>
          </a:prstGeom>
          <a:noFill/>
          <a:ln w="25400">
            <a:solidFill>
              <a:srgbClr val="0F8287"/>
            </a:solid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US" sz="1800" b="1" dirty="0" err="1">
              <a:solidFill>
                <a:schemeClr val="tx1"/>
              </a:solidFill>
            </a:endParaRPr>
          </a:p>
        </p:txBody>
      </p:sp>
      <p:pic>
        <p:nvPicPr>
          <p:cNvPr id="2" name="Picture 1">
            <a:extLst>
              <a:ext uri="{FF2B5EF4-FFF2-40B4-BE49-F238E27FC236}">
                <a16:creationId xmlns:a16="http://schemas.microsoft.com/office/drawing/2014/main" id="{66A51D9D-DA6E-403E-908E-CF57B03F234C}"/>
              </a:ext>
            </a:extLst>
          </p:cNvPr>
          <p:cNvPicPr>
            <a:picLocks/>
          </p:cNvPicPr>
          <p:nvPr/>
        </p:nvPicPr>
        <p:blipFill>
          <a:blip r:embed="rId4"/>
          <a:stretch>
            <a:fillRect/>
          </a:stretch>
        </p:blipFill>
        <p:spPr>
          <a:xfrm>
            <a:off x="630000" y="2779200"/>
            <a:ext cx="3895200" cy="2469600"/>
          </a:xfrm>
          <a:prstGeom prst="rect">
            <a:avLst/>
          </a:prstGeom>
        </p:spPr>
      </p:pic>
      <p:pic>
        <p:nvPicPr>
          <p:cNvPr id="7" name="Picture 6">
            <a:extLst>
              <a:ext uri="{FF2B5EF4-FFF2-40B4-BE49-F238E27FC236}">
                <a16:creationId xmlns:a16="http://schemas.microsoft.com/office/drawing/2014/main" id="{AB503931-033C-406E-9E9E-2A415408A7C7}"/>
              </a:ext>
            </a:extLst>
          </p:cNvPr>
          <p:cNvPicPr>
            <a:picLocks/>
          </p:cNvPicPr>
          <p:nvPr/>
        </p:nvPicPr>
        <p:blipFill>
          <a:blip r:embed="rId5"/>
          <a:stretch>
            <a:fillRect/>
          </a:stretch>
        </p:blipFill>
        <p:spPr>
          <a:xfrm>
            <a:off x="6548400" y="2822400"/>
            <a:ext cx="3895200" cy="2469600"/>
          </a:xfrm>
          <a:prstGeom prst="rect">
            <a:avLst/>
          </a:prstGeom>
        </p:spPr>
      </p:pic>
      <p:sp>
        <p:nvSpPr>
          <p:cNvPr id="15" name="Rectangle: Rounded Corners 7">
            <a:extLst>
              <a:ext uri="{FF2B5EF4-FFF2-40B4-BE49-F238E27FC236}">
                <a16:creationId xmlns:a16="http://schemas.microsoft.com/office/drawing/2014/main" id="{395842EA-D314-4807-B808-D3245255AA31}"/>
              </a:ext>
            </a:extLst>
          </p:cNvPr>
          <p:cNvSpPr/>
          <p:nvPr/>
        </p:nvSpPr>
        <p:spPr bwMode="auto">
          <a:xfrm>
            <a:off x="2577600" y="2971801"/>
            <a:ext cx="1927169" cy="373002"/>
          </a:xfrm>
          <a:prstGeom prst="roundRect">
            <a:avLst/>
          </a:prstGeom>
          <a:noFill/>
          <a:ln w="25400">
            <a:solidFill>
              <a:srgbClr val="0F8287"/>
            </a:solid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US" sz="1800" b="1" dirty="0" err="1">
              <a:solidFill>
                <a:schemeClr val="tx1"/>
              </a:solidFill>
            </a:endParaRPr>
          </a:p>
        </p:txBody>
      </p:sp>
      <p:sp>
        <p:nvSpPr>
          <p:cNvPr id="17" name="Rectangle: Rounded Corners 7">
            <a:extLst>
              <a:ext uri="{FF2B5EF4-FFF2-40B4-BE49-F238E27FC236}">
                <a16:creationId xmlns:a16="http://schemas.microsoft.com/office/drawing/2014/main" id="{7F27FE91-B2AE-4B51-BEF1-621F25D6C2B9}"/>
              </a:ext>
            </a:extLst>
          </p:cNvPr>
          <p:cNvSpPr/>
          <p:nvPr/>
        </p:nvSpPr>
        <p:spPr bwMode="auto">
          <a:xfrm>
            <a:off x="8468137" y="2972423"/>
            <a:ext cx="1927169" cy="266405"/>
          </a:xfrm>
          <a:prstGeom prst="roundRect">
            <a:avLst/>
          </a:prstGeom>
          <a:noFill/>
          <a:ln w="25400">
            <a:solidFill>
              <a:srgbClr val="0F8287"/>
            </a:solid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US" sz="1800" b="1" dirty="0" err="1">
              <a:solidFill>
                <a:schemeClr val="tx1"/>
              </a:solidFill>
            </a:endParaRPr>
          </a:p>
        </p:txBody>
      </p:sp>
      <p:pic>
        <p:nvPicPr>
          <p:cNvPr id="18" name="Picture 17">
            <a:extLst>
              <a:ext uri="{FF2B5EF4-FFF2-40B4-BE49-F238E27FC236}">
                <a16:creationId xmlns:a16="http://schemas.microsoft.com/office/drawing/2014/main" id="{B8B54772-26CF-4D22-9100-088964DB027A}"/>
              </a:ext>
            </a:extLst>
          </p:cNvPr>
          <p:cNvPicPr>
            <a:picLocks noChangeAspect="1"/>
          </p:cNvPicPr>
          <p:nvPr/>
        </p:nvPicPr>
        <p:blipFill>
          <a:blip r:embed="rId6"/>
          <a:stretch>
            <a:fillRect/>
          </a:stretch>
        </p:blipFill>
        <p:spPr>
          <a:xfrm>
            <a:off x="4704913" y="3158302"/>
            <a:ext cx="990600" cy="628650"/>
          </a:xfrm>
          <a:prstGeom prst="rect">
            <a:avLst/>
          </a:prstGeom>
        </p:spPr>
      </p:pic>
      <p:pic>
        <p:nvPicPr>
          <p:cNvPr id="19" name="Picture 18">
            <a:extLst>
              <a:ext uri="{FF2B5EF4-FFF2-40B4-BE49-F238E27FC236}">
                <a16:creationId xmlns:a16="http://schemas.microsoft.com/office/drawing/2014/main" id="{D54B1569-F592-442B-A0E6-7BD81311B956}"/>
              </a:ext>
            </a:extLst>
          </p:cNvPr>
          <p:cNvPicPr>
            <a:picLocks noChangeAspect="1"/>
          </p:cNvPicPr>
          <p:nvPr/>
        </p:nvPicPr>
        <p:blipFill>
          <a:blip r:embed="rId6"/>
          <a:stretch>
            <a:fillRect/>
          </a:stretch>
        </p:blipFill>
        <p:spPr>
          <a:xfrm>
            <a:off x="10670890" y="3178629"/>
            <a:ext cx="990600" cy="628650"/>
          </a:xfrm>
          <a:prstGeom prst="rect">
            <a:avLst/>
          </a:prstGeom>
        </p:spPr>
      </p:pic>
      <p:sp>
        <p:nvSpPr>
          <p:cNvPr id="20" name="TextBox 19">
            <a:extLst>
              <a:ext uri="{FF2B5EF4-FFF2-40B4-BE49-F238E27FC236}">
                <a16:creationId xmlns:a16="http://schemas.microsoft.com/office/drawing/2014/main" id="{0DABACF3-A586-4A5E-BCD5-5009400AE723}"/>
              </a:ext>
            </a:extLst>
          </p:cNvPr>
          <p:cNvSpPr txBox="1"/>
          <p:nvPr/>
        </p:nvSpPr>
        <p:spPr>
          <a:xfrm>
            <a:off x="4626231" y="3977902"/>
            <a:ext cx="1749308" cy="580518"/>
          </a:xfrm>
          <a:prstGeom prst="rect">
            <a:avLst/>
          </a:prstGeom>
          <a:noFill/>
        </p:spPr>
        <p:txBody>
          <a:bodyPr wrap="square" lIns="0" tIns="0" rIns="0" bIns="0" rtlCol="0">
            <a:noAutofit/>
          </a:bodyPr>
          <a:lstStyle/>
          <a:p>
            <a:pPr>
              <a:lnSpc>
                <a:spcPct val="110000"/>
              </a:lnSpc>
              <a:spcBef>
                <a:spcPts val="0"/>
              </a:spcBef>
            </a:pPr>
            <a:r>
              <a:rPr lang="en-US" sz="1600" dirty="0">
                <a:solidFill>
                  <a:srgbClr val="32A0A0"/>
                </a:solidFill>
              </a:rPr>
              <a:t>Tag Variables in HEEDS MDO</a:t>
            </a:r>
          </a:p>
        </p:txBody>
      </p:sp>
      <p:sp>
        <p:nvSpPr>
          <p:cNvPr id="21" name="TextBox 20">
            <a:extLst>
              <a:ext uri="{FF2B5EF4-FFF2-40B4-BE49-F238E27FC236}">
                <a16:creationId xmlns:a16="http://schemas.microsoft.com/office/drawing/2014/main" id="{2AFAA149-3BAE-4D4B-97B1-696EB7C61564}"/>
              </a:ext>
            </a:extLst>
          </p:cNvPr>
          <p:cNvSpPr txBox="1"/>
          <p:nvPr/>
        </p:nvSpPr>
        <p:spPr>
          <a:xfrm>
            <a:off x="10624691" y="3975594"/>
            <a:ext cx="1749308" cy="580518"/>
          </a:xfrm>
          <a:prstGeom prst="rect">
            <a:avLst/>
          </a:prstGeom>
          <a:noFill/>
        </p:spPr>
        <p:txBody>
          <a:bodyPr wrap="square" lIns="0" tIns="0" rIns="0" bIns="0" rtlCol="0">
            <a:noAutofit/>
          </a:bodyPr>
          <a:lstStyle/>
          <a:p>
            <a:pPr>
              <a:lnSpc>
                <a:spcPct val="110000"/>
              </a:lnSpc>
              <a:spcBef>
                <a:spcPts val="0"/>
              </a:spcBef>
            </a:pPr>
            <a:r>
              <a:rPr lang="en-US" sz="1600" dirty="0">
                <a:solidFill>
                  <a:srgbClr val="32A0A0"/>
                </a:solidFill>
              </a:rPr>
              <a:t>Tag Variables in HEEDS MDO</a:t>
            </a:r>
          </a:p>
        </p:txBody>
      </p:sp>
    </p:spTree>
    <p:extLst>
      <p:ext uri="{BB962C8B-B14F-4D97-AF65-F5344CB8AC3E}">
        <p14:creationId xmlns:p14="http://schemas.microsoft.com/office/powerpoint/2010/main" val="23526993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3"/>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3" grpId="0" animBg="1"/>
      <p:bldP spid="15" grpId="0" animBg="1"/>
      <p:bldP spid="17"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16A5255D-E135-42E3-96FC-CBA306E9C884}"/>
              </a:ext>
            </a:extLst>
          </p:cNvPr>
          <p:cNvPicPr>
            <a:picLocks noChangeAspect="1"/>
          </p:cNvPicPr>
          <p:nvPr/>
        </p:nvPicPr>
        <p:blipFill>
          <a:blip r:embed="rId3"/>
          <a:stretch>
            <a:fillRect/>
          </a:stretch>
        </p:blipFill>
        <p:spPr>
          <a:xfrm>
            <a:off x="5291788" y="3178590"/>
            <a:ext cx="3327571" cy="1562180"/>
          </a:xfrm>
          <a:prstGeom prst="rect">
            <a:avLst/>
          </a:prstGeom>
        </p:spPr>
      </p:pic>
      <p:sp>
        <p:nvSpPr>
          <p:cNvPr id="17" name="Content Placeholder 12">
            <a:extLst>
              <a:ext uri="{FF2B5EF4-FFF2-40B4-BE49-F238E27FC236}">
                <a16:creationId xmlns:a16="http://schemas.microsoft.com/office/drawing/2014/main" id="{A7F19C2B-FE2D-4733-A96F-9B6B41BE6786}"/>
              </a:ext>
            </a:extLst>
          </p:cNvPr>
          <p:cNvSpPr>
            <a:spLocks noGrp="1"/>
          </p:cNvSpPr>
          <p:nvPr>
            <p:ph idx="1"/>
          </p:nvPr>
        </p:nvSpPr>
        <p:spPr>
          <a:xfrm>
            <a:off x="626736" y="1412874"/>
            <a:ext cx="10193664" cy="4752976"/>
          </a:xfrm>
        </p:spPr>
        <p:txBody>
          <a:bodyPr/>
          <a:lstStyle/>
          <a:p>
            <a:r>
              <a:rPr lang="en-US" dirty="0"/>
              <a:t>A parametric CAD &amp; Simulation model was built in NX</a:t>
            </a:r>
          </a:p>
          <a:p>
            <a:r>
              <a:rPr lang="en-US" dirty="0"/>
              <a:t>HEEDS drives the parametric CAD and Simulation model via the Expression Table in Simcenter 3D</a:t>
            </a:r>
          </a:p>
          <a:p>
            <a:endParaRPr lang="en-US" dirty="0"/>
          </a:p>
          <a:p>
            <a:pPr lvl="1"/>
            <a:endParaRPr lang="en-US" dirty="0"/>
          </a:p>
          <a:p>
            <a:pPr lvl="1"/>
            <a:endParaRPr lang="en-US" dirty="0"/>
          </a:p>
          <a:p>
            <a:pPr lvl="1"/>
            <a:endParaRPr lang="en-US" dirty="0"/>
          </a:p>
          <a:p>
            <a:pPr lvl="1"/>
            <a:endParaRPr lang="en-US" dirty="0"/>
          </a:p>
          <a:p>
            <a:pPr lvl="3"/>
            <a:endParaRPr lang="en-US" dirty="0"/>
          </a:p>
          <a:p>
            <a:pPr lvl="1"/>
            <a:endParaRPr lang="en-US" dirty="0"/>
          </a:p>
        </p:txBody>
      </p:sp>
      <p:sp>
        <p:nvSpPr>
          <p:cNvPr id="5" name="Title 4"/>
          <p:cNvSpPr>
            <a:spLocks noGrp="1"/>
          </p:cNvSpPr>
          <p:nvPr>
            <p:ph type="title"/>
          </p:nvPr>
        </p:nvSpPr>
        <p:spPr/>
        <p:txBody>
          <a:bodyPr/>
          <a:lstStyle/>
          <a:p>
            <a:r>
              <a:rPr lang="en-US"/>
              <a:t>CAD Automation</a:t>
            </a:r>
            <a:endParaRPr lang="en-US" dirty="0"/>
          </a:p>
        </p:txBody>
      </p:sp>
      <p:pic>
        <p:nvPicPr>
          <p:cNvPr id="18" name="Picture 1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8864" y="2057058"/>
            <a:ext cx="628902" cy="592898"/>
          </a:xfrm>
          <a:prstGeom prst="rect">
            <a:avLst/>
          </a:prstGeom>
        </p:spPr>
      </p:pic>
      <p:sp>
        <p:nvSpPr>
          <p:cNvPr id="9" name="Right Arrow 8"/>
          <p:cNvSpPr/>
          <p:nvPr/>
        </p:nvSpPr>
        <p:spPr>
          <a:xfrm>
            <a:off x="4542341" y="3782585"/>
            <a:ext cx="694087" cy="400047"/>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13" name="Picture 12"/>
          <p:cNvPicPr>
            <a:picLocks noChangeAspect="1"/>
          </p:cNvPicPr>
          <p:nvPr/>
        </p:nvPicPr>
        <p:blipFill>
          <a:blip r:embed="rId5">
            <a:clrChange>
              <a:clrFrom>
                <a:srgbClr val="EEF3FA"/>
              </a:clrFrom>
              <a:clrTo>
                <a:srgbClr val="EEF3FA">
                  <a:alpha val="0"/>
                </a:srgbClr>
              </a:clrTo>
            </a:clrChange>
          </a:blip>
          <a:stretch>
            <a:fillRect/>
          </a:stretch>
        </p:blipFill>
        <p:spPr>
          <a:xfrm>
            <a:off x="5200505" y="2136642"/>
            <a:ext cx="514495" cy="555654"/>
          </a:xfrm>
          <a:prstGeom prst="rect">
            <a:avLst/>
          </a:prstGeom>
        </p:spPr>
      </p:pic>
      <p:sp>
        <p:nvSpPr>
          <p:cNvPr id="14" name="TextBox 13"/>
          <p:cNvSpPr txBox="1"/>
          <p:nvPr/>
        </p:nvSpPr>
        <p:spPr>
          <a:xfrm>
            <a:off x="5391761" y="4968560"/>
            <a:ext cx="3057672" cy="369332"/>
          </a:xfrm>
          <a:prstGeom prst="rect">
            <a:avLst/>
          </a:prstGeom>
          <a:noFill/>
        </p:spPr>
        <p:txBody>
          <a:bodyPr wrap="square" rtlCol="0">
            <a:spAutoFit/>
          </a:bodyPr>
          <a:lstStyle/>
          <a:p>
            <a:pPr algn="ctr"/>
            <a:r>
              <a:rPr lang="en-US" dirty="0">
                <a:solidFill>
                  <a:schemeClr val="accent5"/>
                </a:solidFill>
              </a:rPr>
              <a:t>Expressions Table</a:t>
            </a:r>
          </a:p>
        </p:txBody>
      </p:sp>
      <p:sp>
        <p:nvSpPr>
          <p:cNvPr id="16" name="Rectangle: Rounded Corners 7"/>
          <p:cNvSpPr/>
          <p:nvPr/>
        </p:nvSpPr>
        <p:spPr bwMode="auto">
          <a:xfrm>
            <a:off x="2606967" y="4539097"/>
            <a:ext cx="1812633" cy="207254"/>
          </a:xfrm>
          <a:prstGeom prst="roundRect">
            <a:avLst/>
          </a:prstGeom>
          <a:noFill/>
          <a:ln w="25400">
            <a:solidFill>
              <a:srgbClr val="0F8287"/>
            </a:solid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US" sz="1800" b="1" dirty="0" err="1">
              <a:solidFill>
                <a:schemeClr val="tx1"/>
              </a:solidFill>
            </a:endParaRPr>
          </a:p>
        </p:txBody>
      </p:sp>
      <p:sp>
        <p:nvSpPr>
          <p:cNvPr id="21" name="TextBox 20"/>
          <p:cNvSpPr txBox="1"/>
          <p:nvPr/>
        </p:nvSpPr>
        <p:spPr>
          <a:xfrm>
            <a:off x="642802" y="5314468"/>
            <a:ext cx="3871611" cy="369332"/>
          </a:xfrm>
          <a:prstGeom prst="rect">
            <a:avLst/>
          </a:prstGeom>
          <a:noFill/>
        </p:spPr>
        <p:txBody>
          <a:bodyPr wrap="square" rtlCol="0">
            <a:spAutoFit/>
          </a:bodyPr>
          <a:lstStyle/>
          <a:p>
            <a:pPr algn="ctr"/>
            <a:r>
              <a:rPr lang="en-US" dirty="0">
                <a:solidFill>
                  <a:schemeClr val="accent5"/>
                </a:solidFill>
              </a:rPr>
              <a:t>HEEDS Simcenter 3D Input Portal</a:t>
            </a:r>
          </a:p>
        </p:txBody>
      </p:sp>
      <p:sp>
        <p:nvSpPr>
          <p:cNvPr id="23" name="Rectangle: Rounded Corners 7"/>
          <p:cNvSpPr/>
          <p:nvPr/>
        </p:nvSpPr>
        <p:spPr bwMode="auto">
          <a:xfrm>
            <a:off x="5867400" y="4284836"/>
            <a:ext cx="2468873" cy="379886"/>
          </a:xfrm>
          <a:prstGeom prst="roundRect">
            <a:avLst/>
          </a:prstGeom>
          <a:noFill/>
          <a:ln w="25400">
            <a:solidFill>
              <a:srgbClr val="0F8287"/>
            </a:solid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US" sz="1800" b="1" dirty="0" err="1">
              <a:solidFill>
                <a:schemeClr val="tx1"/>
              </a:solidFill>
            </a:endParaRPr>
          </a:p>
        </p:txBody>
      </p:sp>
      <p:pic>
        <p:nvPicPr>
          <p:cNvPr id="19" name="Picture 18">
            <a:extLst>
              <a:ext uri="{FF2B5EF4-FFF2-40B4-BE49-F238E27FC236}">
                <a16:creationId xmlns:a16="http://schemas.microsoft.com/office/drawing/2014/main" id="{38E74258-1012-4F88-BAE0-F5469E5DA0E5}"/>
              </a:ext>
            </a:extLst>
          </p:cNvPr>
          <p:cNvPicPr>
            <a:picLocks/>
          </p:cNvPicPr>
          <p:nvPr/>
        </p:nvPicPr>
        <p:blipFill>
          <a:blip r:embed="rId6"/>
          <a:stretch>
            <a:fillRect/>
          </a:stretch>
        </p:blipFill>
        <p:spPr>
          <a:xfrm>
            <a:off x="626400" y="2779200"/>
            <a:ext cx="3891600" cy="2408400"/>
          </a:xfrm>
          <a:prstGeom prst="rect">
            <a:avLst/>
          </a:prstGeom>
        </p:spPr>
      </p:pic>
      <p:sp>
        <p:nvSpPr>
          <p:cNvPr id="20" name="Rectangle: Rounded Corners 7">
            <a:extLst>
              <a:ext uri="{FF2B5EF4-FFF2-40B4-BE49-F238E27FC236}">
                <a16:creationId xmlns:a16="http://schemas.microsoft.com/office/drawing/2014/main" id="{D94CD477-36C0-4355-AAC6-E1A25CB582CD}"/>
              </a:ext>
            </a:extLst>
          </p:cNvPr>
          <p:cNvSpPr/>
          <p:nvPr/>
        </p:nvSpPr>
        <p:spPr bwMode="auto">
          <a:xfrm>
            <a:off x="2577600" y="2971801"/>
            <a:ext cx="1927169" cy="373002"/>
          </a:xfrm>
          <a:prstGeom prst="roundRect">
            <a:avLst/>
          </a:prstGeom>
          <a:noFill/>
          <a:ln w="25400">
            <a:solidFill>
              <a:srgbClr val="0F8287"/>
            </a:solid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US" sz="1800" b="1" dirty="0" err="1">
              <a:solidFill>
                <a:schemeClr val="tx1"/>
              </a:solidFill>
            </a:endParaRPr>
          </a:p>
        </p:txBody>
      </p:sp>
    </p:spTree>
    <p:extLst>
      <p:ext uri="{BB962C8B-B14F-4D97-AF65-F5344CB8AC3E}">
        <p14:creationId xmlns:p14="http://schemas.microsoft.com/office/powerpoint/2010/main" val="404948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3"/>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3" grpId="0" animBg="1"/>
      <p:bldP spid="20"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16A5255D-E135-42E3-96FC-CBA306E9C884}"/>
              </a:ext>
            </a:extLst>
          </p:cNvPr>
          <p:cNvPicPr>
            <a:picLocks noChangeAspect="1"/>
          </p:cNvPicPr>
          <p:nvPr/>
        </p:nvPicPr>
        <p:blipFill>
          <a:blip r:embed="rId3"/>
          <a:stretch>
            <a:fillRect/>
          </a:stretch>
        </p:blipFill>
        <p:spPr>
          <a:xfrm>
            <a:off x="5291788" y="3178590"/>
            <a:ext cx="3327571" cy="1562180"/>
          </a:xfrm>
          <a:prstGeom prst="rect">
            <a:avLst/>
          </a:prstGeom>
        </p:spPr>
      </p:pic>
      <p:sp>
        <p:nvSpPr>
          <p:cNvPr id="17" name="Content Placeholder 12">
            <a:extLst>
              <a:ext uri="{FF2B5EF4-FFF2-40B4-BE49-F238E27FC236}">
                <a16:creationId xmlns:a16="http://schemas.microsoft.com/office/drawing/2014/main" id="{A7F19C2B-FE2D-4733-A96F-9B6B41BE6786}"/>
              </a:ext>
            </a:extLst>
          </p:cNvPr>
          <p:cNvSpPr>
            <a:spLocks noGrp="1"/>
          </p:cNvSpPr>
          <p:nvPr>
            <p:ph idx="1"/>
          </p:nvPr>
        </p:nvSpPr>
        <p:spPr>
          <a:xfrm>
            <a:off x="626736" y="1412874"/>
            <a:ext cx="10193664" cy="4752976"/>
          </a:xfrm>
        </p:spPr>
        <p:txBody>
          <a:bodyPr/>
          <a:lstStyle/>
          <a:p>
            <a:r>
              <a:rPr lang="en-US" dirty="0"/>
              <a:t>A parametric CAD &amp; Simulation model was built in NX</a:t>
            </a:r>
          </a:p>
          <a:p>
            <a:r>
              <a:rPr lang="en-US" dirty="0"/>
              <a:t>HEEDS drives the parametric CAD and Simulation model via the Expression Table in Simcenter 3D</a:t>
            </a:r>
          </a:p>
          <a:p>
            <a:endParaRPr lang="en-US" dirty="0"/>
          </a:p>
          <a:p>
            <a:pPr lvl="1"/>
            <a:endParaRPr lang="en-US" dirty="0"/>
          </a:p>
          <a:p>
            <a:pPr lvl="1"/>
            <a:endParaRPr lang="en-US" dirty="0"/>
          </a:p>
          <a:p>
            <a:pPr lvl="1"/>
            <a:endParaRPr lang="en-US" dirty="0"/>
          </a:p>
          <a:p>
            <a:pPr lvl="1"/>
            <a:endParaRPr lang="en-US" dirty="0"/>
          </a:p>
          <a:p>
            <a:pPr lvl="3"/>
            <a:endParaRPr lang="en-US" dirty="0"/>
          </a:p>
          <a:p>
            <a:pPr lvl="1"/>
            <a:endParaRPr lang="en-US" dirty="0"/>
          </a:p>
        </p:txBody>
      </p:sp>
      <p:sp>
        <p:nvSpPr>
          <p:cNvPr id="5" name="Title 4"/>
          <p:cNvSpPr>
            <a:spLocks noGrp="1"/>
          </p:cNvSpPr>
          <p:nvPr>
            <p:ph type="title"/>
          </p:nvPr>
        </p:nvSpPr>
        <p:spPr/>
        <p:txBody>
          <a:bodyPr/>
          <a:lstStyle/>
          <a:p>
            <a:r>
              <a:rPr lang="en-US"/>
              <a:t>CAD Automation</a:t>
            </a:r>
            <a:endParaRPr lang="en-US" dirty="0"/>
          </a:p>
        </p:txBody>
      </p:sp>
      <p:pic>
        <p:nvPicPr>
          <p:cNvPr id="18" name="Picture 1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8864" y="2057058"/>
            <a:ext cx="628902" cy="592898"/>
          </a:xfrm>
          <a:prstGeom prst="rect">
            <a:avLst/>
          </a:prstGeom>
        </p:spPr>
      </p:pic>
      <p:sp>
        <p:nvSpPr>
          <p:cNvPr id="9" name="Right Arrow 8"/>
          <p:cNvSpPr/>
          <p:nvPr/>
        </p:nvSpPr>
        <p:spPr>
          <a:xfrm>
            <a:off x="4542341" y="3782585"/>
            <a:ext cx="694087" cy="400047"/>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13" name="Picture 12"/>
          <p:cNvPicPr>
            <a:picLocks noChangeAspect="1"/>
          </p:cNvPicPr>
          <p:nvPr/>
        </p:nvPicPr>
        <p:blipFill>
          <a:blip r:embed="rId5">
            <a:clrChange>
              <a:clrFrom>
                <a:srgbClr val="EEF3FA"/>
              </a:clrFrom>
              <a:clrTo>
                <a:srgbClr val="EEF3FA">
                  <a:alpha val="0"/>
                </a:srgbClr>
              </a:clrTo>
            </a:clrChange>
          </a:blip>
          <a:stretch>
            <a:fillRect/>
          </a:stretch>
        </p:blipFill>
        <p:spPr>
          <a:xfrm>
            <a:off x="5200505" y="2136642"/>
            <a:ext cx="514495" cy="555654"/>
          </a:xfrm>
          <a:prstGeom prst="rect">
            <a:avLst/>
          </a:prstGeom>
        </p:spPr>
      </p:pic>
      <p:sp>
        <p:nvSpPr>
          <p:cNvPr id="14" name="TextBox 13"/>
          <p:cNvSpPr txBox="1"/>
          <p:nvPr/>
        </p:nvSpPr>
        <p:spPr>
          <a:xfrm>
            <a:off x="5391761" y="4968560"/>
            <a:ext cx="3057672" cy="369332"/>
          </a:xfrm>
          <a:prstGeom prst="rect">
            <a:avLst/>
          </a:prstGeom>
          <a:noFill/>
        </p:spPr>
        <p:txBody>
          <a:bodyPr wrap="square" rtlCol="0">
            <a:spAutoFit/>
          </a:bodyPr>
          <a:lstStyle/>
          <a:p>
            <a:pPr algn="ctr"/>
            <a:r>
              <a:rPr lang="en-US" dirty="0">
                <a:solidFill>
                  <a:schemeClr val="accent5"/>
                </a:solidFill>
              </a:rPr>
              <a:t>Expressions Table</a:t>
            </a:r>
          </a:p>
        </p:txBody>
      </p:sp>
      <p:sp>
        <p:nvSpPr>
          <p:cNvPr id="16" name="Rectangle: Rounded Corners 7"/>
          <p:cNvSpPr/>
          <p:nvPr/>
        </p:nvSpPr>
        <p:spPr bwMode="auto">
          <a:xfrm>
            <a:off x="2606967" y="4539097"/>
            <a:ext cx="1812633" cy="207254"/>
          </a:xfrm>
          <a:prstGeom prst="roundRect">
            <a:avLst/>
          </a:prstGeom>
          <a:noFill/>
          <a:ln w="25400">
            <a:solidFill>
              <a:srgbClr val="0F8287"/>
            </a:solid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US" sz="1800" b="1" dirty="0" err="1">
              <a:solidFill>
                <a:schemeClr val="tx1"/>
              </a:solidFill>
            </a:endParaRPr>
          </a:p>
        </p:txBody>
      </p:sp>
      <p:sp>
        <p:nvSpPr>
          <p:cNvPr id="21" name="TextBox 20"/>
          <p:cNvSpPr txBox="1"/>
          <p:nvPr/>
        </p:nvSpPr>
        <p:spPr>
          <a:xfrm>
            <a:off x="642802" y="5314468"/>
            <a:ext cx="3871611" cy="369332"/>
          </a:xfrm>
          <a:prstGeom prst="rect">
            <a:avLst/>
          </a:prstGeom>
          <a:noFill/>
        </p:spPr>
        <p:txBody>
          <a:bodyPr wrap="square" rtlCol="0">
            <a:spAutoFit/>
          </a:bodyPr>
          <a:lstStyle/>
          <a:p>
            <a:pPr algn="ctr"/>
            <a:r>
              <a:rPr lang="en-US" dirty="0">
                <a:solidFill>
                  <a:schemeClr val="accent5"/>
                </a:solidFill>
              </a:rPr>
              <a:t>HEEDS Simcenter 3D Input Portal</a:t>
            </a:r>
          </a:p>
        </p:txBody>
      </p:sp>
      <p:sp>
        <p:nvSpPr>
          <p:cNvPr id="23" name="Rectangle: Rounded Corners 7"/>
          <p:cNvSpPr/>
          <p:nvPr/>
        </p:nvSpPr>
        <p:spPr bwMode="auto">
          <a:xfrm>
            <a:off x="5867400" y="4284836"/>
            <a:ext cx="2468873" cy="379886"/>
          </a:xfrm>
          <a:prstGeom prst="roundRect">
            <a:avLst/>
          </a:prstGeom>
          <a:noFill/>
          <a:ln w="25400">
            <a:solidFill>
              <a:srgbClr val="0F8287"/>
            </a:solid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US" sz="1800" b="1" dirty="0" err="1">
              <a:solidFill>
                <a:schemeClr val="tx1"/>
              </a:solidFill>
            </a:endParaRPr>
          </a:p>
        </p:txBody>
      </p:sp>
      <p:pic>
        <p:nvPicPr>
          <p:cNvPr id="19" name="Picture 18">
            <a:extLst>
              <a:ext uri="{FF2B5EF4-FFF2-40B4-BE49-F238E27FC236}">
                <a16:creationId xmlns:a16="http://schemas.microsoft.com/office/drawing/2014/main" id="{38E74258-1012-4F88-BAE0-F5469E5DA0E5}"/>
              </a:ext>
            </a:extLst>
          </p:cNvPr>
          <p:cNvPicPr>
            <a:picLocks/>
          </p:cNvPicPr>
          <p:nvPr/>
        </p:nvPicPr>
        <p:blipFill>
          <a:blip r:embed="rId6"/>
          <a:stretch>
            <a:fillRect/>
          </a:stretch>
        </p:blipFill>
        <p:spPr>
          <a:xfrm>
            <a:off x="626400" y="2779200"/>
            <a:ext cx="3891600" cy="2408400"/>
          </a:xfrm>
          <a:prstGeom prst="rect">
            <a:avLst/>
          </a:prstGeom>
        </p:spPr>
      </p:pic>
      <p:sp>
        <p:nvSpPr>
          <p:cNvPr id="20" name="Rectangle: Rounded Corners 7">
            <a:extLst>
              <a:ext uri="{FF2B5EF4-FFF2-40B4-BE49-F238E27FC236}">
                <a16:creationId xmlns:a16="http://schemas.microsoft.com/office/drawing/2014/main" id="{D94CD477-36C0-4355-AAC6-E1A25CB582CD}"/>
              </a:ext>
            </a:extLst>
          </p:cNvPr>
          <p:cNvSpPr/>
          <p:nvPr/>
        </p:nvSpPr>
        <p:spPr bwMode="auto">
          <a:xfrm>
            <a:off x="2577600" y="2971801"/>
            <a:ext cx="1927169" cy="373002"/>
          </a:xfrm>
          <a:prstGeom prst="roundRect">
            <a:avLst/>
          </a:prstGeom>
          <a:noFill/>
          <a:ln w="25400">
            <a:solidFill>
              <a:srgbClr val="0F8287"/>
            </a:solid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US" sz="1800" b="1" dirty="0" err="1">
              <a:solidFill>
                <a:schemeClr val="tx1"/>
              </a:solidFill>
            </a:endParaRPr>
          </a:p>
        </p:txBody>
      </p:sp>
      <p:sp>
        <p:nvSpPr>
          <p:cNvPr id="15" name="Right Arrow 8">
            <a:extLst>
              <a:ext uri="{FF2B5EF4-FFF2-40B4-BE49-F238E27FC236}">
                <a16:creationId xmlns:a16="http://schemas.microsoft.com/office/drawing/2014/main" id="{C15DDBB1-5541-449D-B031-38D25C0CCFD4}"/>
              </a:ext>
            </a:extLst>
          </p:cNvPr>
          <p:cNvSpPr/>
          <p:nvPr/>
        </p:nvSpPr>
        <p:spPr>
          <a:xfrm>
            <a:off x="8678749" y="3851153"/>
            <a:ext cx="694087" cy="400047"/>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5" name="Picture 24">
            <a:extLst>
              <a:ext uri="{FF2B5EF4-FFF2-40B4-BE49-F238E27FC236}">
                <a16:creationId xmlns:a16="http://schemas.microsoft.com/office/drawing/2014/main" id="{7461DE6E-E3BE-465E-BDCE-6C53EB33E434}"/>
              </a:ext>
            </a:extLst>
          </p:cNvPr>
          <p:cNvPicPr>
            <a:picLocks noChangeAspect="1"/>
          </p:cNvPicPr>
          <p:nvPr/>
        </p:nvPicPr>
        <p:blipFill>
          <a:blip r:embed="rId7"/>
          <a:stretch>
            <a:fillRect/>
          </a:stretch>
        </p:blipFill>
        <p:spPr>
          <a:xfrm>
            <a:off x="9592960" y="2692296"/>
            <a:ext cx="1227439" cy="2763946"/>
          </a:xfrm>
          <a:prstGeom prst="rect">
            <a:avLst/>
          </a:prstGeom>
        </p:spPr>
      </p:pic>
      <p:sp>
        <p:nvSpPr>
          <p:cNvPr id="26" name="TextBox 25">
            <a:extLst>
              <a:ext uri="{FF2B5EF4-FFF2-40B4-BE49-F238E27FC236}">
                <a16:creationId xmlns:a16="http://schemas.microsoft.com/office/drawing/2014/main" id="{0658EA91-D31B-45EA-B5C2-487255319CAB}"/>
              </a:ext>
            </a:extLst>
          </p:cNvPr>
          <p:cNvSpPr txBox="1"/>
          <p:nvPr/>
        </p:nvSpPr>
        <p:spPr>
          <a:xfrm>
            <a:off x="8730993" y="5499134"/>
            <a:ext cx="3057672" cy="369332"/>
          </a:xfrm>
          <a:prstGeom prst="rect">
            <a:avLst/>
          </a:prstGeom>
          <a:noFill/>
        </p:spPr>
        <p:txBody>
          <a:bodyPr wrap="square" rtlCol="0">
            <a:spAutoFit/>
          </a:bodyPr>
          <a:lstStyle/>
          <a:p>
            <a:pPr algn="ctr"/>
            <a:r>
              <a:rPr lang="en-US" dirty="0">
                <a:solidFill>
                  <a:schemeClr val="accent5"/>
                </a:solidFill>
              </a:rPr>
              <a:t>Parametric CAD</a:t>
            </a:r>
          </a:p>
        </p:txBody>
      </p:sp>
    </p:spTree>
    <p:extLst>
      <p:ext uri="{BB962C8B-B14F-4D97-AF65-F5344CB8AC3E}">
        <p14:creationId xmlns:p14="http://schemas.microsoft.com/office/powerpoint/2010/main" val="40290984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3"/>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3" grpId="0" animBg="1"/>
      <p:bldP spid="20"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35D283A2-9D24-4B92-9B79-98D7089BFDF2}"/>
              </a:ext>
            </a:extLst>
          </p:cNvPr>
          <p:cNvPicPr>
            <a:picLocks noChangeAspect="1"/>
          </p:cNvPicPr>
          <p:nvPr/>
        </p:nvPicPr>
        <p:blipFill>
          <a:blip r:embed="rId3"/>
          <a:stretch>
            <a:fillRect/>
          </a:stretch>
        </p:blipFill>
        <p:spPr>
          <a:xfrm>
            <a:off x="1303909" y="3800194"/>
            <a:ext cx="9227024" cy="323867"/>
          </a:xfrm>
          <a:prstGeom prst="rect">
            <a:avLst/>
          </a:prstGeom>
          <a:ln>
            <a:solidFill>
              <a:schemeClr val="tx1"/>
            </a:solidFill>
          </a:ln>
        </p:spPr>
      </p:pic>
      <p:sp>
        <p:nvSpPr>
          <p:cNvPr id="7" name="Rounded Rectangle 6"/>
          <p:cNvSpPr/>
          <p:nvPr/>
        </p:nvSpPr>
        <p:spPr bwMode="auto">
          <a:xfrm>
            <a:off x="7848599" y="3781122"/>
            <a:ext cx="2682333" cy="257478"/>
          </a:xfrm>
          <a:prstGeom prst="roundRect">
            <a:avLst/>
          </a:prstGeom>
          <a:noFill/>
          <a:ln w="19050">
            <a:solidFill>
              <a:srgbClr val="00B050"/>
            </a:solid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US" sz="1800" b="1" dirty="0" err="1">
              <a:noFill/>
            </a:endParaRPr>
          </a:p>
        </p:txBody>
      </p:sp>
      <p:sp>
        <p:nvSpPr>
          <p:cNvPr id="5" name="Title 4"/>
          <p:cNvSpPr>
            <a:spLocks noGrp="1"/>
          </p:cNvSpPr>
          <p:nvPr>
            <p:ph type="title"/>
          </p:nvPr>
        </p:nvSpPr>
        <p:spPr/>
        <p:txBody>
          <a:bodyPr/>
          <a:lstStyle/>
          <a:p>
            <a:r>
              <a:rPr lang="en-US" dirty="0"/>
              <a:t>FEM Automation</a:t>
            </a:r>
          </a:p>
        </p:txBody>
      </p:sp>
      <p:sp>
        <p:nvSpPr>
          <p:cNvPr id="11" name="Content Placeholder 12"/>
          <p:cNvSpPr>
            <a:spLocks noGrp="1"/>
          </p:cNvSpPr>
          <p:nvPr>
            <p:ph idx="1"/>
          </p:nvPr>
        </p:nvSpPr>
        <p:spPr>
          <a:xfrm>
            <a:off x="634850" y="1451358"/>
            <a:ext cx="11311866" cy="4752976"/>
          </a:xfrm>
        </p:spPr>
        <p:txBody>
          <a:bodyPr/>
          <a:lstStyle/>
          <a:p>
            <a:r>
              <a:rPr lang="en-US" dirty="0"/>
              <a:t>Simcenter 3D’s journaling capability was utilized to update the material of the core</a:t>
            </a:r>
          </a:p>
          <a:p>
            <a:pPr lvl="1"/>
            <a:endParaRPr lang="en-US" dirty="0"/>
          </a:p>
          <a:p>
            <a:pPr lvl="1"/>
            <a:endParaRPr lang="en-US" dirty="0"/>
          </a:p>
          <a:p>
            <a:pPr lvl="1"/>
            <a:endParaRPr lang="en-US" dirty="0"/>
          </a:p>
          <a:p>
            <a:pPr lvl="1"/>
            <a:endParaRPr lang="en-US" dirty="0"/>
          </a:p>
          <a:p>
            <a:pPr lvl="3"/>
            <a:endParaRPr lang="en-US" dirty="0"/>
          </a:p>
          <a:p>
            <a:pPr lvl="1"/>
            <a:endParaRPr lang="en-US" dirty="0"/>
          </a:p>
        </p:txBody>
      </p:sp>
      <p:pic>
        <p:nvPicPr>
          <p:cNvPr id="2" name="Picture 1"/>
          <p:cNvPicPr>
            <a:picLocks noChangeAspect="1"/>
          </p:cNvPicPr>
          <p:nvPr/>
        </p:nvPicPr>
        <p:blipFill>
          <a:blip r:embed="rId4"/>
          <a:stretch>
            <a:fillRect/>
          </a:stretch>
        </p:blipFill>
        <p:spPr>
          <a:xfrm>
            <a:off x="841463" y="1882344"/>
            <a:ext cx="10509074" cy="1164400"/>
          </a:xfrm>
          <a:prstGeom prst="rect">
            <a:avLst/>
          </a:prstGeom>
          <a:ln>
            <a:solidFill>
              <a:schemeClr val="tx1"/>
            </a:solidFill>
          </a:ln>
        </p:spPr>
      </p:pic>
      <p:sp>
        <p:nvSpPr>
          <p:cNvPr id="20" name="Right Arrow 19"/>
          <p:cNvSpPr/>
          <p:nvPr/>
        </p:nvSpPr>
        <p:spPr>
          <a:xfrm rot="5400000">
            <a:off x="5402785" y="3207116"/>
            <a:ext cx="648271" cy="38100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3" name="Picture 2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31267" y="1839371"/>
            <a:ext cx="576573" cy="543565"/>
          </a:xfrm>
          <a:prstGeom prst="rect">
            <a:avLst/>
          </a:prstGeom>
        </p:spPr>
      </p:pic>
      <p:pic>
        <p:nvPicPr>
          <p:cNvPr id="26" name="Picture 25"/>
          <p:cNvPicPr>
            <a:picLocks noChangeAspect="1"/>
          </p:cNvPicPr>
          <p:nvPr/>
        </p:nvPicPr>
        <p:blipFill>
          <a:blip r:embed="rId6">
            <a:clrChange>
              <a:clrFrom>
                <a:srgbClr val="EEF3FA"/>
              </a:clrFrom>
              <a:clrTo>
                <a:srgbClr val="EEF3FA">
                  <a:alpha val="0"/>
                </a:srgbClr>
              </a:clrTo>
            </a:clrChange>
          </a:blip>
          <a:stretch>
            <a:fillRect/>
          </a:stretch>
        </p:blipFill>
        <p:spPr>
          <a:xfrm>
            <a:off x="183269" y="3167989"/>
            <a:ext cx="514495" cy="555654"/>
          </a:xfrm>
          <a:prstGeom prst="rect">
            <a:avLst/>
          </a:prstGeom>
        </p:spPr>
      </p:pic>
      <p:sp>
        <p:nvSpPr>
          <p:cNvPr id="3" name="TextBox 2"/>
          <p:cNvSpPr txBox="1"/>
          <p:nvPr/>
        </p:nvSpPr>
        <p:spPr>
          <a:xfrm>
            <a:off x="729722" y="3440182"/>
            <a:ext cx="1709596" cy="228600"/>
          </a:xfrm>
          <a:prstGeom prst="rect">
            <a:avLst/>
          </a:prstGeom>
          <a:noFill/>
        </p:spPr>
        <p:txBody>
          <a:bodyPr wrap="square" lIns="0" tIns="0" rIns="0" bIns="0" rtlCol="0">
            <a:noAutofit/>
          </a:bodyPr>
          <a:lstStyle/>
          <a:p>
            <a:pPr>
              <a:lnSpc>
                <a:spcPct val="110000"/>
              </a:lnSpc>
              <a:spcBef>
                <a:spcPts val="0"/>
              </a:spcBef>
            </a:pPr>
            <a:r>
              <a:rPr lang="en-US" sz="1200" b="1" dirty="0">
                <a:solidFill>
                  <a:schemeClr val="tx1"/>
                </a:solidFill>
                <a:latin typeface="+mn-lt"/>
                <a:ea typeface="Arial Unicode MS" panose="020B0604020202020204" pitchFamily="34" charset="-128"/>
                <a:cs typeface="Arial Unicode MS" panose="020B0604020202020204" pitchFamily="34" charset="-128"/>
              </a:rPr>
              <a:t>Journal File</a:t>
            </a:r>
          </a:p>
        </p:txBody>
      </p:sp>
      <p:pic>
        <p:nvPicPr>
          <p:cNvPr id="14" name="Picture 13"/>
          <p:cNvPicPr>
            <a:picLocks noChangeAspect="1"/>
          </p:cNvPicPr>
          <p:nvPr/>
        </p:nvPicPr>
        <p:blipFill>
          <a:blip r:embed="rId7"/>
          <a:stretch>
            <a:fillRect/>
          </a:stretch>
        </p:blipFill>
        <p:spPr>
          <a:xfrm>
            <a:off x="6058100" y="3090383"/>
            <a:ext cx="621804" cy="586068"/>
          </a:xfrm>
          <a:prstGeom prst="rect">
            <a:avLst/>
          </a:prstGeom>
        </p:spPr>
      </p:pic>
      <p:sp>
        <p:nvSpPr>
          <p:cNvPr id="15" name="Rounded Rectangle 14"/>
          <p:cNvSpPr/>
          <p:nvPr/>
        </p:nvSpPr>
        <p:spPr bwMode="auto">
          <a:xfrm>
            <a:off x="8458200" y="2486488"/>
            <a:ext cx="1371600" cy="215511"/>
          </a:xfrm>
          <a:prstGeom prst="roundRect">
            <a:avLst/>
          </a:prstGeom>
          <a:noFill/>
          <a:ln w="19050">
            <a:solidFill>
              <a:srgbClr val="00B050"/>
            </a:solid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US" sz="1800" b="1" dirty="0" err="1">
              <a:noFill/>
            </a:endParaRPr>
          </a:p>
        </p:txBody>
      </p:sp>
    </p:spTree>
    <p:extLst>
      <p:ext uri="{BB962C8B-B14F-4D97-AF65-F5344CB8AC3E}">
        <p14:creationId xmlns:p14="http://schemas.microsoft.com/office/powerpoint/2010/main" val="3772681385"/>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B8CD0DAD-665C-442A-92D1-14B4226D677B}"/>
              </a:ext>
            </a:extLst>
          </p:cNvPr>
          <p:cNvPicPr>
            <a:picLocks noChangeAspect="1"/>
          </p:cNvPicPr>
          <p:nvPr/>
        </p:nvPicPr>
        <p:blipFill>
          <a:blip r:embed="rId3"/>
          <a:stretch>
            <a:fillRect/>
          </a:stretch>
        </p:blipFill>
        <p:spPr>
          <a:xfrm>
            <a:off x="4704680" y="4839155"/>
            <a:ext cx="2044479" cy="1853365"/>
          </a:xfrm>
          <a:prstGeom prst="rect">
            <a:avLst/>
          </a:prstGeom>
        </p:spPr>
      </p:pic>
      <p:sp>
        <p:nvSpPr>
          <p:cNvPr id="5" name="Title 4"/>
          <p:cNvSpPr>
            <a:spLocks noGrp="1"/>
          </p:cNvSpPr>
          <p:nvPr>
            <p:ph type="title"/>
          </p:nvPr>
        </p:nvSpPr>
        <p:spPr/>
        <p:txBody>
          <a:bodyPr/>
          <a:lstStyle/>
          <a:p>
            <a:r>
              <a:rPr lang="en-US" dirty="0"/>
              <a:t>FEM Automation</a:t>
            </a:r>
          </a:p>
        </p:txBody>
      </p:sp>
      <p:pic>
        <p:nvPicPr>
          <p:cNvPr id="2" name="Picture 1"/>
          <p:cNvPicPr>
            <a:picLocks noChangeAspect="1"/>
          </p:cNvPicPr>
          <p:nvPr/>
        </p:nvPicPr>
        <p:blipFill>
          <a:blip r:embed="rId4"/>
          <a:stretch>
            <a:fillRect/>
          </a:stretch>
        </p:blipFill>
        <p:spPr>
          <a:xfrm>
            <a:off x="841463" y="1882344"/>
            <a:ext cx="10509074" cy="1164400"/>
          </a:xfrm>
          <a:prstGeom prst="rect">
            <a:avLst/>
          </a:prstGeom>
          <a:ln>
            <a:solidFill>
              <a:schemeClr val="tx1"/>
            </a:solidFill>
          </a:ln>
        </p:spPr>
      </p:pic>
      <p:sp>
        <p:nvSpPr>
          <p:cNvPr id="20" name="Right Arrow 19"/>
          <p:cNvSpPr/>
          <p:nvPr/>
        </p:nvSpPr>
        <p:spPr>
          <a:xfrm rot="5400000">
            <a:off x="5402785" y="3207116"/>
            <a:ext cx="648271" cy="38100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2" name="Right Arrow 21"/>
          <p:cNvSpPr/>
          <p:nvPr/>
        </p:nvSpPr>
        <p:spPr>
          <a:xfrm rot="5400000">
            <a:off x="5419752" y="4291108"/>
            <a:ext cx="614338" cy="38100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3" name="Picture 2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31267" y="1839371"/>
            <a:ext cx="576573" cy="543565"/>
          </a:xfrm>
          <a:prstGeom prst="rect">
            <a:avLst/>
          </a:prstGeom>
        </p:spPr>
      </p:pic>
      <p:pic>
        <p:nvPicPr>
          <p:cNvPr id="26" name="Picture 25"/>
          <p:cNvPicPr>
            <a:picLocks noChangeAspect="1"/>
          </p:cNvPicPr>
          <p:nvPr/>
        </p:nvPicPr>
        <p:blipFill>
          <a:blip r:embed="rId6">
            <a:clrChange>
              <a:clrFrom>
                <a:srgbClr val="EEF3FA"/>
              </a:clrFrom>
              <a:clrTo>
                <a:srgbClr val="EEF3FA">
                  <a:alpha val="0"/>
                </a:srgbClr>
              </a:clrTo>
            </a:clrChange>
          </a:blip>
          <a:stretch>
            <a:fillRect/>
          </a:stretch>
        </p:blipFill>
        <p:spPr>
          <a:xfrm>
            <a:off x="183269" y="3167989"/>
            <a:ext cx="514495" cy="555654"/>
          </a:xfrm>
          <a:prstGeom prst="rect">
            <a:avLst/>
          </a:prstGeom>
        </p:spPr>
      </p:pic>
      <p:pic>
        <p:nvPicPr>
          <p:cNvPr id="28" name="Picture 27"/>
          <p:cNvPicPr>
            <a:picLocks noChangeAspect="1"/>
          </p:cNvPicPr>
          <p:nvPr/>
        </p:nvPicPr>
        <p:blipFill>
          <a:blip r:embed="rId6">
            <a:clrChange>
              <a:clrFrom>
                <a:srgbClr val="EEF3FA"/>
              </a:clrFrom>
              <a:clrTo>
                <a:srgbClr val="EEF3FA">
                  <a:alpha val="0"/>
                </a:srgbClr>
              </a:clrTo>
            </a:clrChange>
          </a:blip>
          <a:stretch>
            <a:fillRect/>
          </a:stretch>
        </p:blipFill>
        <p:spPr>
          <a:xfrm>
            <a:off x="3964780" y="4587595"/>
            <a:ext cx="514495" cy="555654"/>
          </a:xfrm>
          <a:prstGeom prst="rect">
            <a:avLst/>
          </a:prstGeom>
        </p:spPr>
      </p:pic>
      <p:sp>
        <p:nvSpPr>
          <p:cNvPr id="3" name="TextBox 2"/>
          <p:cNvSpPr txBox="1"/>
          <p:nvPr/>
        </p:nvSpPr>
        <p:spPr>
          <a:xfrm>
            <a:off x="729722" y="3440182"/>
            <a:ext cx="1709596" cy="228600"/>
          </a:xfrm>
          <a:prstGeom prst="rect">
            <a:avLst/>
          </a:prstGeom>
          <a:noFill/>
        </p:spPr>
        <p:txBody>
          <a:bodyPr wrap="square" lIns="0" tIns="0" rIns="0" bIns="0" rtlCol="0">
            <a:noAutofit/>
          </a:bodyPr>
          <a:lstStyle/>
          <a:p>
            <a:pPr>
              <a:lnSpc>
                <a:spcPct val="110000"/>
              </a:lnSpc>
              <a:spcBef>
                <a:spcPts val="0"/>
              </a:spcBef>
            </a:pPr>
            <a:r>
              <a:rPr lang="en-US" sz="1200" b="1" dirty="0">
                <a:solidFill>
                  <a:schemeClr val="tx1"/>
                </a:solidFill>
                <a:latin typeface="+mn-lt"/>
                <a:ea typeface="Arial Unicode MS" panose="020B0604020202020204" pitchFamily="34" charset="-128"/>
                <a:cs typeface="Arial Unicode MS" panose="020B0604020202020204" pitchFamily="34" charset="-128"/>
              </a:rPr>
              <a:t>Journal File</a:t>
            </a:r>
          </a:p>
        </p:txBody>
      </p:sp>
      <p:pic>
        <p:nvPicPr>
          <p:cNvPr id="14" name="Picture 13"/>
          <p:cNvPicPr>
            <a:picLocks noChangeAspect="1"/>
          </p:cNvPicPr>
          <p:nvPr/>
        </p:nvPicPr>
        <p:blipFill>
          <a:blip r:embed="rId7"/>
          <a:stretch>
            <a:fillRect/>
          </a:stretch>
        </p:blipFill>
        <p:spPr>
          <a:xfrm>
            <a:off x="6058100" y="3090383"/>
            <a:ext cx="621804" cy="586068"/>
          </a:xfrm>
          <a:prstGeom prst="rect">
            <a:avLst/>
          </a:prstGeom>
        </p:spPr>
      </p:pic>
      <p:sp>
        <p:nvSpPr>
          <p:cNvPr id="15" name="Rounded Rectangle 14"/>
          <p:cNvSpPr/>
          <p:nvPr/>
        </p:nvSpPr>
        <p:spPr bwMode="auto">
          <a:xfrm>
            <a:off x="8458200" y="2486488"/>
            <a:ext cx="1371600" cy="215511"/>
          </a:xfrm>
          <a:prstGeom prst="roundRect">
            <a:avLst/>
          </a:prstGeom>
          <a:noFill/>
          <a:ln w="19050">
            <a:solidFill>
              <a:srgbClr val="00B050"/>
            </a:solid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US" sz="1800" b="1" dirty="0" err="1">
              <a:noFill/>
            </a:endParaRPr>
          </a:p>
        </p:txBody>
      </p:sp>
      <p:sp>
        <p:nvSpPr>
          <p:cNvPr id="16" name="Rounded Rectangle 15"/>
          <p:cNvSpPr/>
          <p:nvPr/>
        </p:nvSpPr>
        <p:spPr bwMode="auto">
          <a:xfrm>
            <a:off x="5581460" y="5638634"/>
            <a:ext cx="1167699" cy="228766"/>
          </a:xfrm>
          <a:prstGeom prst="roundRect">
            <a:avLst/>
          </a:prstGeom>
          <a:noFill/>
          <a:ln w="19050">
            <a:solidFill>
              <a:srgbClr val="00B050"/>
            </a:solid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US" sz="1800" b="1" dirty="0" err="1">
              <a:noFill/>
            </a:endParaRPr>
          </a:p>
        </p:txBody>
      </p:sp>
      <p:pic>
        <p:nvPicPr>
          <p:cNvPr id="17" name="Picture 16">
            <a:extLst>
              <a:ext uri="{FF2B5EF4-FFF2-40B4-BE49-F238E27FC236}">
                <a16:creationId xmlns:a16="http://schemas.microsoft.com/office/drawing/2014/main" id="{AD459CAD-AC7E-40DD-86E2-51E63B08FAB5}"/>
              </a:ext>
            </a:extLst>
          </p:cNvPr>
          <p:cNvPicPr>
            <a:picLocks noChangeAspect="1"/>
          </p:cNvPicPr>
          <p:nvPr/>
        </p:nvPicPr>
        <p:blipFill>
          <a:blip r:embed="rId8"/>
          <a:stretch>
            <a:fillRect/>
          </a:stretch>
        </p:blipFill>
        <p:spPr>
          <a:xfrm>
            <a:off x="1303909" y="3800194"/>
            <a:ext cx="9227024" cy="323867"/>
          </a:xfrm>
          <a:prstGeom prst="rect">
            <a:avLst/>
          </a:prstGeom>
          <a:ln>
            <a:solidFill>
              <a:schemeClr val="tx1"/>
            </a:solidFill>
          </a:ln>
        </p:spPr>
      </p:pic>
      <p:sp>
        <p:nvSpPr>
          <p:cNvPr id="18" name="Rounded Rectangle 6">
            <a:extLst>
              <a:ext uri="{FF2B5EF4-FFF2-40B4-BE49-F238E27FC236}">
                <a16:creationId xmlns:a16="http://schemas.microsoft.com/office/drawing/2014/main" id="{5557945F-1C6F-4E7C-8891-CA48908AA735}"/>
              </a:ext>
            </a:extLst>
          </p:cNvPr>
          <p:cNvSpPr/>
          <p:nvPr/>
        </p:nvSpPr>
        <p:spPr bwMode="auto">
          <a:xfrm>
            <a:off x="7848599" y="3781122"/>
            <a:ext cx="2682333" cy="257478"/>
          </a:xfrm>
          <a:prstGeom prst="roundRect">
            <a:avLst/>
          </a:prstGeom>
          <a:noFill/>
          <a:ln w="19050">
            <a:solidFill>
              <a:srgbClr val="00B050"/>
            </a:solid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US" sz="1800" b="1" dirty="0" err="1">
              <a:noFill/>
            </a:endParaRPr>
          </a:p>
        </p:txBody>
      </p:sp>
      <p:sp>
        <p:nvSpPr>
          <p:cNvPr id="24" name="Content Placeholder 12">
            <a:extLst>
              <a:ext uri="{FF2B5EF4-FFF2-40B4-BE49-F238E27FC236}">
                <a16:creationId xmlns:a16="http://schemas.microsoft.com/office/drawing/2014/main" id="{46F27287-92EC-4842-976C-288D42757E92}"/>
              </a:ext>
            </a:extLst>
          </p:cNvPr>
          <p:cNvSpPr>
            <a:spLocks noGrp="1"/>
          </p:cNvSpPr>
          <p:nvPr>
            <p:ph idx="1"/>
          </p:nvPr>
        </p:nvSpPr>
        <p:spPr>
          <a:xfrm>
            <a:off x="634850" y="1451358"/>
            <a:ext cx="11311866" cy="4752976"/>
          </a:xfrm>
        </p:spPr>
        <p:txBody>
          <a:bodyPr/>
          <a:lstStyle/>
          <a:p>
            <a:r>
              <a:rPr lang="en-US" dirty="0"/>
              <a:t>Simcenter 3D’s journaling capability was utilized to update the material of the core</a:t>
            </a:r>
          </a:p>
          <a:p>
            <a:pPr lvl="1"/>
            <a:endParaRPr lang="en-US" dirty="0"/>
          </a:p>
          <a:p>
            <a:pPr lvl="1"/>
            <a:endParaRPr lang="en-US" dirty="0"/>
          </a:p>
          <a:p>
            <a:pPr lvl="1"/>
            <a:endParaRPr lang="en-US" dirty="0"/>
          </a:p>
          <a:p>
            <a:pPr lvl="1"/>
            <a:endParaRPr lang="en-US" dirty="0"/>
          </a:p>
          <a:p>
            <a:pPr lvl="3"/>
            <a:endParaRPr lang="en-US" dirty="0"/>
          </a:p>
          <a:p>
            <a:pPr lvl="1"/>
            <a:endParaRPr lang="en-US" dirty="0"/>
          </a:p>
        </p:txBody>
      </p:sp>
    </p:spTree>
    <p:extLst>
      <p:ext uri="{BB962C8B-B14F-4D97-AF65-F5344CB8AC3E}">
        <p14:creationId xmlns:p14="http://schemas.microsoft.com/office/powerpoint/2010/main" val="106167211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2"/>
          <p:cNvSpPr>
            <a:spLocks noGrp="1"/>
          </p:cNvSpPr>
          <p:nvPr>
            <p:ph idx="1"/>
          </p:nvPr>
        </p:nvSpPr>
        <p:spPr>
          <a:xfrm>
            <a:off x="634850" y="1451358"/>
            <a:ext cx="11311866" cy="4752976"/>
          </a:xfrm>
        </p:spPr>
        <p:txBody>
          <a:bodyPr/>
          <a:lstStyle/>
          <a:p>
            <a:r>
              <a:rPr lang="en-US" dirty="0"/>
              <a:t>Simcenter 3D’s journaling capability was utilized to update the current value in the coil</a:t>
            </a:r>
          </a:p>
          <a:p>
            <a:pPr lvl="1"/>
            <a:endParaRPr lang="en-US" dirty="0"/>
          </a:p>
          <a:p>
            <a:pPr lvl="1"/>
            <a:endParaRPr lang="en-US" dirty="0"/>
          </a:p>
          <a:p>
            <a:pPr lvl="1"/>
            <a:endParaRPr lang="en-US" dirty="0"/>
          </a:p>
          <a:p>
            <a:pPr lvl="1"/>
            <a:endParaRPr lang="en-US" dirty="0"/>
          </a:p>
          <a:p>
            <a:pPr lvl="3"/>
            <a:endParaRPr lang="en-US" dirty="0"/>
          </a:p>
          <a:p>
            <a:pPr lvl="1"/>
            <a:endParaRPr lang="en-US" dirty="0"/>
          </a:p>
        </p:txBody>
      </p:sp>
      <p:pic>
        <p:nvPicPr>
          <p:cNvPr id="9" name="Picture 8">
            <a:extLst>
              <a:ext uri="{FF2B5EF4-FFF2-40B4-BE49-F238E27FC236}">
                <a16:creationId xmlns:a16="http://schemas.microsoft.com/office/drawing/2014/main" id="{31EF6C59-814B-4A4B-B868-77FA13662268}"/>
              </a:ext>
            </a:extLst>
          </p:cNvPr>
          <p:cNvPicPr>
            <a:picLocks noChangeAspect="1"/>
          </p:cNvPicPr>
          <p:nvPr/>
        </p:nvPicPr>
        <p:blipFill>
          <a:blip r:embed="rId3"/>
          <a:stretch>
            <a:fillRect/>
          </a:stretch>
        </p:blipFill>
        <p:spPr>
          <a:xfrm>
            <a:off x="3130677" y="1775304"/>
            <a:ext cx="5192486" cy="1215263"/>
          </a:xfrm>
          <a:prstGeom prst="rect">
            <a:avLst/>
          </a:prstGeom>
          <a:ln>
            <a:solidFill>
              <a:schemeClr val="tx1"/>
            </a:solidFill>
          </a:ln>
        </p:spPr>
      </p:pic>
      <p:sp>
        <p:nvSpPr>
          <p:cNvPr id="5" name="Title 4"/>
          <p:cNvSpPr>
            <a:spLocks noGrp="1"/>
          </p:cNvSpPr>
          <p:nvPr>
            <p:ph type="title"/>
          </p:nvPr>
        </p:nvSpPr>
        <p:spPr/>
        <p:txBody>
          <a:bodyPr/>
          <a:lstStyle/>
          <a:p>
            <a:r>
              <a:rPr lang="en-US" dirty="0"/>
              <a:t>FEM Automation</a:t>
            </a:r>
          </a:p>
        </p:txBody>
      </p:sp>
      <p:sp>
        <p:nvSpPr>
          <p:cNvPr id="20" name="Right Arrow 19"/>
          <p:cNvSpPr/>
          <p:nvPr/>
        </p:nvSpPr>
        <p:spPr>
          <a:xfrm rot="5400000">
            <a:off x="5402784" y="3154147"/>
            <a:ext cx="648271" cy="38100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3" name="Picture 2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31267" y="1839371"/>
            <a:ext cx="576573" cy="543565"/>
          </a:xfrm>
          <a:prstGeom prst="rect">
            <a:avLst/>
          </a:prstGeom>
        </p:spPr>
      </p:pic>
      <p:pic>
        <p:nvPicPr>
          <p:cNvPr id="26" name="Picture 25"/>
          <p:cNvPicPr>
            <a:picLocks noChangeAspect="1"/>
          </p:cNvPicPr>
          <p:nvPr/>
        </p:nvPicPr>
        <p:blipFill>
          <a:blip r:embed="rId5">
            <a:clrChange>
              <a:clrFrom>
                <a:srgbClr val="EEF3FA"/>
              </a:clrFrom>
              <a:clrTo>
                <a:srgbClr val="EEF3FA">
                  <a:alpha val="0"/>
                </a:srgbClr>
              </a:clrTo>
            </a:clrChange>
          </a:blip>
          <a:stretch>
            <a:fillRect/>
          </a:stretch>
        </p:blipFill>
        <p:spPr>
          <a:xfrm>
            <a:off x="183269" y="3167989"/>
            <a:ext cx="514495" cy="555654"/>
          </a:xfrm>
          <a:prstGeom prst="rect">
            <a:avLst/>
          </a:prstGeom>
        </p:spPr>
      </p:pic>
      <p:sp>
        <p:nvSpPr>
          <p:cNvPr id="3" name="TextBox 2"/>
          <p:cNvSpPr txBox="1"/>
          <p:nvPr/>
        </p:nvSpPr>
        <p:spPr>
          <a:xfrm>
            <a:off x="729722" y="3440182"/>
            <a:ext cx="1709596" cy="228600"/>
          </a:xfrm>
          <a:prstGeom prst="rect">
            <a:avLst/>
          </a:prstGeom>
          <a:noFill/>
        </p:spPr>
        <p:txBody>
          <a:bodyPr wrap="square" lIns="0" tIns="0" rIns="0" bIns="0" rtlCol="0">
            <a:noAutofit/>
          </a:bodyPr>
          <a:lstStyle/>
          <a:p>
            <a:pPr>
              <a:lnSpc>
                <a:spcPct val="110000"/>
              </a:lnSpc>
              <a:spcBef>
                <a:spcPts val="0"/>
              </a:spcBef>
            </a:pPr>
            <a:r>
              <a:rPr lang="en-US" sz="1200" b="1" dirty="0">
                <a:solidFill>
                  <a:schemeClr val="tx1"/>
                </a:solidFill>
                <a:latin typeface="+mn-lt"/>
                <a:ea typeface="Arial Unicode MS" panose="020B0604020202020204" pitchFamily="34" charset="-128"/>
                <a:cs typeface="Arial Unicode MS" panose="020B0604020202020204" pitchFamily="34" charset="-128"/>
              </a:rPr>
              <a:t>Journal File</a:t>
            </a:r>
          </a:p>
        </p:txBody>
      </p:sp>
      <p:pic>
        <p:nvPicPr>
          <p:cNvPr id="14" name="Picture 13"/>
          <p:cNvPicPr>
            <a:picLocks noChangeAspect="1"/>
          </p:cNvPicPr>
          <p:nvPr/>
        </p:nvPicPr>
        <p:blipFill>
          <a:blip r:embed="rId6"/>
          <a:stretch>
            <a:fillRect/>
          </a:stretch>
        </p:blipFill>
        <p:spPr>
          <a:xfrm>
            <a:off x="6039742" y="3011370"/>
            <a:ext cx="621804" cy="586068"/>
          </a:xfrm>
          <a:prstGeom prst="rect">
            <a:avLst/>
          </a:prstGeom>
        </p:spPr>
      </p:pic>
      <p:sp>
        <p:nvSpPr>
          <p:cNvPr id="15" name="Rounded Rectangle 14"/>
          <p:cNvSpPr/>
          <p:nvPr/>
        </p:nvSpPr>
        <p:spPr bwMode="auto">
          <a:xfrm>
            <a:off x="7567640" y="2814612"/>
            <a:ext cx="772886" cy="215510"/>
          </a:xfrm>
          <a:prstGeom prst="roundRect">
            <a:avLst/>
          </a:prstGeom>
          <a:noFill/>
          <a:ln w="19050">
            <a:solidFill>
              <a:srgbClr val="00B050"/>
            </a:solid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US" sz="1800" b="1" dirty="0" err="1">
              <a:noFill/>
            </a:endParaRPr>
          </a:p>
        </p:txBody>
      </p:sp>
      <p:pic>
        <p:nvPicPr>
          <p:cNvPr id="4" name="Picture 3">
            <a:extLst>
              <a:ext uri="{FF2B5EF4-FFF2-40B4-BE49-F238E27FC236}">
                <a16:creationId xmlns:a16="http://schemas.microsoft.com/office/drawing/2014/main" id="{8E91C68E-794E-44E9-8C74-EC251F2E7794}"/>
              </a:ext>
            </a:extLst>
          </p:cNvPr>
          <p:cNvPicPr>
            <a:picLocks noChangeAspect="1"/>
          </p:cNvPicPr>
          <p:nvPr/>
        </p:nvPicPr>
        <p:blipFill>
          <a:blip r:embed="rId7"/>
          <a:stretch>
            <a:fillRect/>
          </a:stretch>
        </p:blipFill>
        <p:spPr>
          <a:xfrm>
            <a:off x="2215660" y="3703655"/>
            <a:ext cx="7022518" cy="822770"/>
          </a:xfrm>
          <a:prstGeom prst="rect">
            <a:avLst/>
          </a:prstGeom>
          <a:ln>
            <a:solidFill>
              <a:schemeClr val="tx1"/>
            </a:solidFill>
          </a:ln>
        </p:spPr>
      </p:pic>
      <p:sp>
        <p:nvSpPr>
          <p:cNvPr id="7" name="Rounded Rectangle 6"/>
          <p:cNvSpPr/>
          <p:nvPr/>
        </p:nvSpPr>
        <p:spPr bwMode="auto">
          <a:xfrm>
            <a:off x="6934200" y="4363318"/>
            <a:ext cx="304800" cy="193526"/>
          </a:xfrm>
          <a:prstGeom prst="roundRect">
            <a:avLst/>
          </a:prstGeom>
          <a:noFill/>
          <a:ln w="19050">
            <a:solidFill>
              <a:srgbClr val="00B050"/>
            </a:solid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US" sz="1800" b="1" dirty="0" err="1">
              <a:noFill/>
            </a:endParaRPr>
          </a:p>
        </p:txBody>
      </p:sp>
    </p:spTree>
    <p:extLst>
      <p:ext uri="{BB962C8B-B14F-4D97-AF65-F5344CB8AC3E}">
        <p14:creationId xmlns:p14="http://schemas.microsoft.com/office/powerpoint/2010/main" val="172515586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2"/>
          <p:cNvSpPr>
            <a:spLocks noGrp="1"/>
          </p:cNvSpPr>
          <p:nvPr>
            <p:ph idx="1"/>
          </p:nvPr>
        </p:nvSpPr>
        <p:spPr>
          <a:xfrm>
            <a:off x="634850" y="1451358"/>
            <a:ext cx="11311866" cy="4752976"/>
          </a:xfrm>
        </p:spPr>
        <p:txBody>
          <a:bodyPr/>
          <a:lstStyle/>
          <a:p>
            <a:r>
              <a:rPr lang="en-US" dirty="0"/>
              <a:t>Simcenter 3D’s journaling capability was utilized to update the current value in the coil</a:t>
            </a:r>
          </a:p>
          <a:p>
            <a:pPr lvl="1"/>
            <a:endParaRPr lang="en-US" dirty="0"/>
          </a:p>
          <a:p>
            <a:pPr lvl="1"/>
            <a:endParaRPr lang="en-US" dirty="0"/>
          </a:p>
          <a:p>
            <a:pPr lvl="1"/>
            <a:endParaRPr lang="en-US" dirty="0"/>
          </a:p>
          <a:p>
            <a:pPr lvl="1"/>
            <a:endParaRPr lang="en-US" dirty="0"/>
          </a:p>
          <a:p>
            <a:pPr lvl="3"/>
            <a:endParaRPr lang="en-US" dirty="0"/>
          </a:p>
          <a:p>
            <a:pPr lvl="1"/>
            <a:endParaRPr lang="en-US" dirty="0"/>
          </a:p>
        </p:txBody>
      </p:sp>
      <p:pic>
        <p:nvPicPr>
          <p:cNvPr id="9" name="Picture 8">
            <a:extLst>
              <a:ext uri="{FF2B5EF4-FFF2-40B4-BE49-F238E27FC236}">
                <a16:creationId xmlns:a16="http://schemas.microsoft.com/office/drawing/2014/main" id="{31EF6C59-814B-4A4B-B868-77FA13662268}"/>
              </a:ext>
            </a:extLst>
          </p:cNvPr>
          <p:cNvPicPr>
            <a:picLocks noChangeAspect="1"/>
          </p:cNvPicPr>
          <p:nvPr/>
        </p:nvPicPr>
        <p:blipFill>
          <a:blip r:embed="rId3"/>
          <a:stretch>
            <a:fillRect/>
          </a:stretch>
        </p:blipFill>
        <p:spPr>
          <a:xfrm>
            <a:off x="3130677" y="1775304"/>
            <a:ext cx="5192486" cy="1215263"/>
          </a:xfrm>
          <a:prstGeom prst="rect">
            <a:avLst/>
          </a:prstGeom>
          <a:ln>
            <a:solidFill>
              <a:schemeClr val="tx1"/>
            </a:solidFill>
          </a:ln>
        </p:spPr>
      </p:pic>
      <p:sp>
        <p:nvSpPr>
          <p:cNvPr id="5" name="Title 4"/>
          <p:cNvSpPr>
            <a:spLocks noGrp="1"/>
          </p:cNvSpPr>
          <p:nvPr>
            <p:ph type="title"/>
          </p:nvPr>
        </p:nvSpPr>
        <p:spPr/>
        <p:txBody>
          <a:bodyPr/>
          <a:lstStyle/>
          <a:p>
            <a:r>
              <a:rPr lang="en-US" dirty="0"/>
              <a:t>FEM Automation</a:t>
            </a:r>
          </a:p>
        </p:txBody>
      </p:sp>
      <p:sp>
        <p:nvSpPr>
          <p:cNvPr id="20" name="Right Arrow 19"/>
          <p:cNvSpPr/>
          <p:nvPr/>
        </p:nvSpPr>
        <p:spPr>
          <a:xfrm rot="5400000">
            <a:off x="5402784" y="3154147"/>
            <a:ext cx="648271" cy="38100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3" name="Picture 2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31267" y="1839371"/>
            <a:ext cx="576573" cy="543565"/>
          </a:xfrm>
          <a:prstGeom prst="rect">
            <a:avLst/>
          </a:prstGeom>
        </p:spPr>
      </p:pic>
      <p:pic>
        <p:nvPicPr>
          <p:cNvPr id="26" name="Picture 25"/>
          <p:cNvPicPr>
            <a:picLocks noChangeAspect="1"/>
          </p:cNvPicPr>
          <p:nvPr/>
        </p:nvPicPr>
        <p:blipFill>
          <a:blip r:embed="rId5">
            <a:clrChange>
              <a:clrFrom>
                <a:srgbClr val="EEF3FA"/>
              </a:clrFrom>
              <a:clrTo>
                <a:srgbClr val="EEF3FA">
                  <a:alpha val="0"/>
                </a:srgbClr>
              </a:clrTo>
            </a:clrChange>
          </a:blip>
          <a:stretch>
            <a:fillRect/>
          </a:stretch>
        </p:blipFill>
        <p:spPr>
          <a:xfrm>
            <a:off x="183269" y="3167989"/>
            <a:ext cx="514495" cy="555654"/>
          </a:xfrm>
          <a:prstGeom prst="rect">
            <a:avLst/>
          </a:prstGeom>
        </p:spPr>
      </p:pic>
      <p:sp>
        <p:nvSpPr>
          <p:cNvPr id="3" name="TextBox 2"/>
          <p:cNvSpPr txBox="1"/>
          <p:nvPr/>
        </p:nvSpPr>
        <p:spPr>
          <a:xfrm>
            <a:off x="729722" y="3440182"/>
            <a:ext cx="1709596" cy="228600"/>
          </a:xfrm>
          <a:prstGeom prst="rect">
            <a:avLst/>
          </a:prstGeom>
          <a:noFill/>
        </p:spPr>
        <p:txBody>
          <a:bodyPr wrap="square" lIns="0" tIns="0" rIns="0" bIns="0" rtlCol="0">
            <a:noAutofit/>
          </a:bodyPr>
          <a:lstStyle/>
          <a:p>
            <a:pPr>
              <a:lnSpc>
                <a:spcPct val="110000"/>
              </a:lnSpc>
              <a:spcBef>
                <a:spcPts val="0"/>
              </a:spcBef>
            </a:pPr>
            <a:r>
              <a:rPr lang="en-US" sz="1200" b="1" dirty="0">
                <a:solidFill>
                  <a:schemeClr val="tx1"/>
                </a:solidFill>
                <a:latin typeface="+mn-lt"/>
                <a:ea typeface="Arial Unicode MS" panose="020B0604020202020204" pitchFamily="34" charset="-128"/>
                <a:cs typeface="Arial Unicode MS" panose="020B0604020202020204" pitchFamily="34" charset="-128"/>
              </a:rPr>
              <a:t>Journal File</a:t>
            </a:r>
          </a:p>
        </p:txBody>
      </p:sp>
      <p:pic>
        <p:nvPicPr>
          <p:cNvPr id="14" name="Picture 13"/>
          <p:cNvPicPr>
            <a:picLocks noChangeAspect="1"/>
          </p:cNvPicPr>
          <p:nvPr/>
        </p:nvPicPr>
        <p:blipFill>
          <a:blip r:embed="rId6"/>
          <a:stretch>
            <a:fillRect/>
          </a:stretch>
        </p:blipFill>
        <p:spPr>
          <a:xfrm>
            <a:off x="6039742" y="3011370"/>
            <a:ext cx="621804" cy="586068"/>
          </a:xfrm>
          <a:prstGeom prst="rect">
            <a:avLst/>
          </a:prstGeom>
        </p:spPr>
      </p:pic>
      <p:sp>
        <p:nvSpPr>
          <p:cNvPr id="15" name="Rounded Rectangle 14"/>
          <p:cNvSpPr/>
          <p:nvPr/>
        </p:nvSpPr>
        <p:spPr bwMode="auto">
          <a:xfrm>
            <a:off x="7567640" y="2814612"/>
            <a:ext cx="772886" cy="215510"/>
          </a:xfrm>
          <a:prstGeom prst="roundRect">
            <a:avLst/>
          </a:prstGeom>
          <a:noFill/>
          <a:ln w="19050">
            <a:solidFill>
              <a:srgbClr val="00B050"/>
            </a:solid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US" sz="1800" b="1" dirty="0" err="1">
              <a:noFill/>
            </a:endParaRPr>
          </a:p>
        </p:txBody>
      </p:sp>
      <p:pic>
        <p:nvPicPr>
          <p:cNvPr id="4" name="Picture 3">
            <a:extLst>
              <a:ext uri="{FF2B5EF4-FFF2-40B4-BE49-F238E27FC236}">
                <a16:creationId xmlns:a16="http://schemas.microsoft.com/office/drawing/2014/main" id="{8E91C68E-794E-44E9-8C74-EC251F2E7794}"/>
              </a:ext>
            </a:extLst>
          </p:cNvPr>
          <p:cNvPicPr>
            <a:picLocks noChangeAspect="1"/>
          </p:cNvPicPr>
          <p:nvPr/>
        </p:nvPicPr>
        <p:blipFill>
          <a:blip r:embed="rId7"/>
          <a:stretch>
            <a:fillRect/>
          </a:stretch>
        </p:blipFill>
        <p:spPr>
          <a:xfrm>
            <a:off x="2215660" y="3703655"/>
            <a:ext cx="7022518" cy="822770"/>
          </a:xfrm>
          <a:prstGeom prst="rect">
            <a:avLst/>
          </a:prstGeom>
          <a:ln>
            <a:solidFill>
              <a:schemeClr val="tx1"/>
            </a:solidFill>
          </a:ln>
        </p:spPr>
      </p:pic>
      <p:sp>
        <p:nvSpPr>
          <p:cNvPr id="7" name="Rounded Rectangle 6"/>
          <p:cNvSpPr/>
          <p:nvPr/>
        </p:nvSpPr>
        <p:spPr bwMode="auto">
          <a:xfrm>
            <a:off x="6934200" y="4363318"/>
            <a:ext cx="304800" cy="193526"/>
          </a:xfrm>
          <a:prstGeom prst="roundRect">
            <a:avLst/>
          </a:prstGeom>
          <a:noFill/>
          <a:ln w="19050">
            <a:solidFill>
              <a:srgbClr val="00B050"/>
            </a:solid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US" sz="1800" b="1" dirty="0" err="1">
              <a:noFill/>
            </a:endParaRPr>
          </a:p>
        </p:txBody>
      </p:sp>
      <p:sp>
        <p:nvSpPr>
          <p:cNvPr id="13" name="Right Arrow 19">
            <a:extLst>
              <a:ext uri="{FF2B5EF4-FFF2-40B4-BE49-F238E27FC236}">
                <a16:creationId xmlns:a16="http://schemas.microsoft.com/office/drawing/2014/main" id="{877ECFE2-3756-4A87-84D7-DE8152BAFDB1}"/>
              </a:ext>
            </a:extLst>
          </p:cNvPr>
          <p:cNvSpPr/>
          <p:nvPr/>
        </p:nvSpPr>
        <p:spPr>
          <a:xfrm rot="5400000">
            <a:off x="5402784" y="4679594"/>
            <a:ext cx="648271" cy="38100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16" name="Picture 15">
            <a:extLst>
              <a:ext uri="{FF2B5EF4-FFF2-40B4-BE49-F238E27FC236}">
                <a16:creationId xmlns:a16="http://schemas.microsoft.com/office/drawing/2014/main" id="{8F9D1DC3-EF31-446F-A09A-B0B68B9EDD8C}"/>
              </a:ext>
            </a:extLst>
          </p:cNvPr>
          <p:cNvPicPr>
            <a:picLocks noChangeAspect="1"/>
          </p:cNvPicPr>
          <p:nvPr/>
        </p:nvPicPr>
        <p:blipFill>
          <a:blip r:embed="rId8"/>
          <a:stretch>
            <a:fillRect/>
          </a:stretch>
        </p:blipFill>
        <p:spPr>
          <a:xfrm>
            <a:off x="5029200" y="5205116"/>
            <a:ext cx="1405012" cy="1539463"/>
          </a:xfrm>
          <a:prstGeom prst="rect">
            <a:avLst/>
          </a:prstGeom>
        </p:spPr>
      </p:pic>
      <p:sp>
        <p:nvSpPr>
          <p:cNvPr id="17" name="Rounded Rectangle 6">
            <a:extLst>
              <a:ext uri="{FF2B5EF4-FFF2-40B4-BE49-F238E27FC236}">
                <a16:creationId xmlns:a16="http://schemas.microsoft.com/office/drawing/2014/main" id="{AFD57753-69CD-4799-AC90-C2CB00192B62}"/>
              </a:ext>
            </a:extLst>
          </p:cNvPr>
          <p:cNvSpPr/>
          <p:nvPr/>
        </p:nvSpPr>
        <p:spPr bwMode="auto">
          <a:xfrm>
            <a:off x="5053631" y="6296089"/>
            <a:ext cx="1297013" cy="165060"/>
          </a:xfrm>
          <a:prstGeom prst="roundRect">
            <a:avLst/>
          </a:prstGeom>
          <a:noFill/>
          <a:ln w="19050">
            <a:solidFill>
              <a:srgbClr val="00B050"/>
            </a:solid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US" sz="1800" b="1" dirty="0" err="1">
              <a:noFill/>
            </a:endParaRPr>
          </a:p>
        </p:txBody>
      </p:sp>
    </p:spTree>
    <p:extLst>
      <p:ext uri="{BB962C8B-B14F-4D97-AF65-F5344CB8AC3E}">
        <p14:creationId xmlns:p14="http://schemas.microsoft.com/office/powerpoint/2010/main" val="206537324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b="1" dirty="0"/>
              <a:t>CAD Automation</a:t>
            </a:r>
          </a:p>
        </p:txBody>
      </p:sp>
      <p:grpSp>
        <p:nvGrpSpPr>
          <p:cNvPr id="101" name="Group 100"/>
          <p:cNvGrpSpPr/>
          <p:nvPr/>
        </p:nvGrpSpPr>
        <p:grpSpPr>
          <a:xfrm>
            <a:off x="3968856" y="5309770"/>
            <a:ext cx="1604294" cy="921276"/>
            <a:chOff x="618287" y="2782059"/>
            <a:chExt cx="1604293" cy="921276"/>
          </a:xfrm>
        </p:grpSpPr>
        <p:grpSp>
          <p:nvGrpSpPr>
            <p:cNvPr id="102" name="Group 101"/>
            <p:cNvGrpSpPr/>
            <p:nvPr/>
          </p:nvGrpSpPr>
          <p:grpSpPr>
            <a:xfrm>
              <a:off x="723593" y="3030075"/>
              <a:ext cx="1371600" cy="457200"/>
              <a:chOff x="723593" y="3030075"/>
              <a:chExt cx="1371600" cy="457200"/>
            </a:xfrm>
          </p:grpSpPr>
          <p:pic>
            <p:nvPicPr>
              <p:cNvPr id="106" name="Picture 105"/>
              <p:cNvPicPr>
                <a:picLocks/>
              </p:cNvPicPr>
              <p:nvPr/>
            </p:nvPicPr>
            <p:blipFill>
              <a:blip r:embed="rId3" cstate="print">
                <a:extLst>
                  <a:ext uri="{28A0092B-C50C-407E-A947-70E740481C1C}">
                    <a14:useLocalDpi xmlns:a14="http://schemas.microsoft.com/office/drawing/2010/main" val="0"/>
                  </a:ext>
                </a:extLst>
              </a:blip>
              <a:stretch>
                <a:fillRect/>
              </a:stretch>
            </p:blipFill>
            <p:spPr>
              <a:xfrm>
                <a:off x="723593" y="3068175"/>
                <a:ext cx="1371600" cy="381000"/>
              </a:xfrm>
              <a:prstGeom prst="rect">
                <a:avLst/>
              </a:prstGeom>
            </p:spPr>
          </p:pic>
          <p:cxnSp>
            <p:nvCxnSpPr>
              <p:cNvPr id="107" name="Straight Connector 106"/>
              <p:cNvCxnSpPr/>
              <p:nvPr/>
            </p:nvCxnSpPr>
            <p:spPr>
              <a:xfrm>
                <a:off x="730954" y="3030075"/>
                <a:ext cx="0" cy="45720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2079815" y="3030075"/>
                <a:ext cx="0" cy="45720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103" name="TextBox 102"/>
            <p:cNvSpPr txBox="1"/>
            <p:nvPr/>
          </p:nvSpPr>
          <p:spPr>
            <a:xfrm>
              <a:off x="833466" y="2782059"/>
              <a:ext cx="1061508" cy="246221"/>
            </a:xfrm>
            <a:prstGeom prst="rect">
              <a:avLst/>
            </a:prstGeom>
            <a:noFill/>
          </p:spPr>
          <p:txBody>
            <a:bodyPr wrap="none" rtlCol="0">
              <a:spAutoFit/>
            </a:bodyPr>
            <a:lstStyle/>
            <a:p>
              <a:r>
                <a:rPr lang="en-US" sz="1000" dirty="0"/>
                <a:t>Variable: </a:t>
              </a:r>
              <a:r>
                <a:rPr lang="en-US" sz="1000" i="1" dirty="0">
                  <a:latin typeface="Cambria Math" panose="02040503050406030204" pitchFamily="18" charset="0"/>
                </a:rPr>
                <a:t>Width</a:t>
              </a:r>
            </a:p>
          </p:txBody>
        </p:sp>
        <p:sp>
          <p:nvSpPr>
            <p:cNvPr id="104" name="TextBox 103"/>
            <p:cNvSpPr txBox="1"/>
            <p:nvPr/>
          </p:nvSpPr>
          <p:spPr>
            <a:xfrm>
              <a:off x="618287" y="3455601"/>
              <a:ext cx="611065" cy="246221"/>
            </a:xfrm>
            <a:prstGeom prst="rect">
              <a:avLst/>
            </a:prstGeom>
            <a:noFill/>
          </p:spPr>
          <p:txBody>
            <a:bodyPr wrap="none" rtlCol="0">
              <a:spAutoFit/>
            </a:bodyPr>
            <a:lstStyle/>
            <a:p>
              <a:r>
                <a:rPr lang="en-US" sz="1000" dirty="0"/>
                <a:t>1.5 mm</a:t>
              </a:r>
            </a:p>
          </p:txBody>
        </p:sp>
        <p:sp>
          <p:nvSpPr>
            <p:cNvPr id="105" name="TextBox 104"/>
            <p:cNvSpPr txBox="1"/>
            <p:nvPr/>
          </p:nvSpPr>
          <p:spPr>
            <a:xfrm>
              <a:off x="1611515" y="3457114"/>
              <a:ext cx="611065" cy="246221"/>
            </a:xfrm>
            <a:prstGeom prst="rect">
              <a:avLst/>
            </a:prstGeom>
            <a:noFill/>
          </p:spPr>
          <p:txBody>
            <a:bodyPr wrap="none" rtlCol="0">
              <a:spAutoFit/>
            </a:bodyPr>
            <a:lstStyle/>
            <a:p>
              <a:r>
                <a:rPr lang="en-US" sz="1000" dirty="0"/>
                <a:t>5.5 mm</a:t>
              </a:r>
            </a:p>
          </p:txBody>
        </p:sp>
      </p:grpSp>
      <p:grpSp>
        <p:nvGrpSpPr>
          <p:cNvPr id="119" name="Group 118"/>
          <p:cNvGrpSpPr/>
          <p:nvPr/>
        </p:nvGrpSpPr>
        <p:grpSpPr>
          <a:xfrm>
            <a:off x="6802346" y="5356882"/>
            <a:ext cx="1581918" cy="886294"/>
            <a:chOff x="618287" y="2815528"/>
            <a:chExt cx="1581918" cy="886294"/>
          </a:xfrm>
        </p:grpSpPr>
        <p:grpSp>
          <p:nvGrpSpPr>
            <p:cNvPr id="120" name="Group 119"/>
            <p:cNvGrpSpPr/>
            <p:nvPr/>
          </p:nvGrpSpPr>
          <p:grpSpPr>
            <a:xfrm>
              <a:off x="723593" y="3030075"/>
              <a:ext cx="1371600" cy="457200"/>
              <a:chOff x="723593" y="3030075"/>
              <a:chExt cx="1371600" cy="457200"/>
            </a:xfrm>
          </p:grpSpPr>
          <p:pic>
            <p:nvPicPr>
              <p:cNvPr id="124" name="Picture 123"/>
              <p:cNvPicPr>
                <a:picLocks/>
              </p:cNvPicPr>
              <p:nvPr/>
            </p:nvPicPr>
            <p:blipFill>
              <a:blip r:embed="rId3" cstate="print">
                <a:extLst>
                  <a:ext uri="{28A0092B-C50C-407E-A947-70E740481C1C}">
                    <a14:useLocalDpi xmlns:a14="http://schemas.microsoft.com/office/drawing/2010/main" val="0"/>
                  </a:ext>
                </a:extLst>
              </a:blip>
              <a:stretch>
                <a:fillRect/>
              </a:stretch>
            </p:blipFill>
            <p:spPr>
              <a:xfrm>
                <a:off x="723593" y="3068175"/>
                <a:ext cx="1371600" cy="381000"/>
              </a:xfrm>
              <a:prstGeom prst="rect">
                <a:avLst/>
              </a:prstGeom>
            </p:spPr>
          </p:pic>
          <p:cxnSp>
            <p:nvCxnSpPr>
              <p:cNvPr id="125" name="Straight Connector 124"/>
              <p:cNvCxnSpPr/>
              <p:nvPr/>
            </p:nvCxnSpPr>
            <p:spPr>
              <a:xfrm>
                <a:off x="730954" y="3030075"/>
                <a:ext cx="0" cy="45720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p:nvPr/>
            </p:nvCxnSpPr>
            <p:spPr>
              <a:xfrm>
                <a:off x="2079815" y="3030075"/>
                <a:ext cx="0" cy="45720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121" name="TextBox 120"/>
            <p:cNvSpPr txBox="1"/>
            <p:nvPr/>
          </p:nvSpPr>
          <p:spPr>
            <a:xfrm>
              <a:off x="899151" y="2815528"/>
              <a:ext cx="1271502" cy="246221"/>
            </a:xfrm>
            <a:prstGeom prst="rect">
              <a:avLst/>
            </a:prstGeom>
            <a:noFill/>
          </p:spPr>
          <p:txBody>
            <a:bodyPr wrap="none" rtlCol="0">
              <a:spAutoFit/>
            </a:bodyPr>
            <a:lstStyle/>
            <a:p>
              <a:r>
                <a:rPr lang="en-US" sz="1000" dirty="0"/>
                <a:t>Variable: </a:t>
              </a:r>
              <a:r>
                <a:rPr lang="en-US" sz="1000" i="1" dirty="0">
                  <a:latin typeface="Cambria Math" panose="02040503050406030204" pitchFamily="18" charset="0"/>
                </a:rPr>
                <a:t>Thickness</a:t>
              </a:r>
            </a:p>
          </p:txBody>
        </p:sp>
        <p:sp>
          <p:nvSpPr>
            <p:cNvPr id="122" name="TextBox 121"/>
            <p:cNvSpPr txBox="1"/>
            <p:nvPr/>
          </p:nvSpPr>
          <p:spPr>
            <a:xfrm>
              <a:off x="618287" y="3455601"/>
              <a:ext cx="611065" cy="246221"/>
            </a:xfrm>
            <a:prstGeom prst="rect">
              <a:avLst/>
            </a:prstGeom>
            <a:noFill/>
          </p:spPr>
          <p:txBody>
            <a:bodyPr wrap="none" rtlCol="0">
              <a:spAutoFit/>
            </a:bodyPr>
            <a:lstStyle/>
            <a:p>
              <a:r>
                <a:rPr lang="en-US" sz="1000" dirty="0"/>
                <a:t>1.5 mm</a:t>
              </a:r>
            </a:p>
          </p:txBody>
        </p:sp>
        <p:sp>
          <p:nvSpPr>
            <p:cNvPr id="123" name="TextBox 122"/>
            <p:cNvSpPr txBox="1"/>
            <p:nvPr/>
          </p:nvSpPr>
          <p:spPr>
            <a:xfrm>
              <a:off x="1694938" y="3455601"/>
              <a:ext cx="505267" cy="246221"/>
            </a:xfrm>
            <a:prstGeom prst="rect">
              <a:avLst/>
            </a:prstGeom>
            <a:noFill/>
          </p:spPr>
          <p:txBody>
            <a:bodyPr wrap="none" rtlCol="0">
              <a:spAutoFit/>
            </a:bodyPr>
            <a:lstStyle/>
            <a:p>
              <a:r>
                <a:rPr lang="en-US" sz="1000" dirty="0"/>
                <a:t>7 mm</a:t>
              </a:r>
            </a:p>
          </p:txBody>
        </p:sp>
      </p:grpSp>
      <p:pic>
        <p:nvPicPr>
          <p:cNvPr id="145" name="Picture 144"/>
          <p:cNvPicPr>
            <a:picLocks noChangeAspect="1"/>
          </p:cNvPicPr>
          <p:nvPr/>
        </p:nvPicPr>
        <p:blipFill>
          <a:blip r:embed="rId4"/>
          <a:stretch>
            <a:fillRect/>
          </a:stretch>
        </p:blipFill>
        <p:spPr>
          <a:xfrm>
            <a:off x="5042635" y="4908743"/>
            <a:ext cx="287900" cy="292013"/>
          </a:xfrm>
          <a:prstGeom prst="rect">
            <a:avLst/>
          </a:prstGeom>
        </p:spPr>
      </p:pic>
      <p:pic>
        <p:nvPicPr>
          <p:cNvPr id="146" name="Picture 145"/>
          <p:cNvPicPr>
            <a:picLocks noChangeAspect="1"/>
          </p:cNvPicPr>
          <p:nvPr/>
        </p:nvPicPr>
        <p:blipFill>
          <a:blip r:embed="rId4"/>
          <a:stretch>
            <a:fillRect/>
          </a:stretch>
        </p:blipFill>
        <p:spPr>
          <a:xfrm>
            <a:off x="7939523" y="4908743"/>
            <a:ext cx="287900" cy="292013"/>
          </a:xfrm>
          <a:prstGeom prst="rect">
            <a:avLst/>
          </a:prstGeom>
        </p:spPr>
      </p:pic>
      <p:pic>
        <p:nvPicPr>
          <p:cNvPr id="3" name="Picture 2">
            <a:extLst>
              <a:ext uri="{FF2B5EF4-FFF2-40B4-BE49-F238E27FC236}">
                <a16:creationId xmlns:a16="http://schemas.microsoft.com/office/drawing/2014/main" id="{9C6226F8-9E5D-4590-8910-5B1B9358FBB1}"/>
              </a:ext>
            </a:extLst>
          </p:cNvPr>
          <p:cNvPicPr>
            <a:picLocks noChangeAspect="1"/>
          </p:cNvPicPr>
          <p:nvPr/>
        </p:nvPicPr>
        <p:blipFill rotWithShape="1">
          <a:blip r:embed="rId5"/>
          <a:srcRect l="6906"/>
          <a:stretch/>
        </p:blipFill>
        <p:spPr>
          <a:xfrm>
            <a:off x="762000" y="1235588"/>
            <a:ext cx="1564151" cy="2455646"/>
          </a:xfrm>
          <a:prstGeom prst="rect">
            <a:avLst/>
          </a:prstGeom>
        </p:spPr>
      </p:pic>
      <p:cxnSp>
        <p:nvCxnSpPr>
          <p:cNvPr id="10" name="Straight Arrow Connector 9">
            <a:extLst>
              <a:ext uri="{FF2B5EF4-FFF2-40B4-BE49-F238E27FC236}">
                <a16:creationId xmlns:a16="http://schemas.microsoft.com/office/drawing/2014/main" id="{2B80E609-C954-4E17-A01F-F1923D715820}"/>
              </a:ext>
            </a:extLst>
          </p:cNvPr>
          <p:cNvCxnSpPr/>
          <p:nvPr/>
        </p:nvCxnSpPr>
        <p:spPr bwMode="auto">
          <a:xfrm>
            <a:off x="923972" y="1409291"/>
            <a:ext cx="721302" cy="575736"/>
          </a:xfrm>
          <a:prstGeom prst="straightConnector1">
            <a:avLst/>
          </a:prstGeom>
          <a:solidFill>
            <a:schemeClr val="tx2"/>
          </a:solidFill>
          <a:ln w="9525" cap="flat" cmpd="sng" algn="ctr">
            <a:solidFill>
              <a:schemeClr val="tx1"/>
            </a:solidFill>
            <a:prstDash val="solid"/>
            <a:round/>
            <a:headEnd type="none" w="med" len="med"/>
            <a:tailEnd type="triangle"/>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11" name="TextBox 10">
            <a:extLst>
              <a:ext uri="{FF2B5EF4-FFF2-40B4-BE49-F238E27FC236}">
                <a16:creationId xmlns:a16="http://schemas.microsoft.com/office/drawing/2014/main" id="{E985D33F-6C46-412B-AA67-3D7135B5B3E3}"/>
              </a:ext>
            </a:extLst>
          </p:cNvPr>
          <p:cNvSpPr txBox="1"/>
          <p:nvPr/>
        </p:nvSpPr>
        <p:spPr>
          <a:xfrm>
            <a:off x="591739" y="1194744"/>
            <a:ext cx="721302" cy="275926"/>
          </a:xfrm>
          <a:prstGeom prst="rect">
            <a:avLst/>
          </a:prstGeom>
          <a:noFill/>
        </p:spPr>
        <p:txBody>
          <a:bodyPr wrap="square" lIns="0" tIns="0" rIns="0" bIns="0" rtlCol="0">
            <a:noAutofit/>
          </a:bodyPr>
          <a:lstStyle/>
          <a:p>
            <a:pPr>
              <a:lnSpc>
                <a:spcPct val="110000"/>
              </a:lnSpc>
              <a:spcBef>
                <a:spcPts val="0"/>
              </a:spcBef>
            </a:pPr>
            <a:r>
              <a:rPr lang="en-CA" sz="1200" b="1" dirty="0">
                <a:solidFill>
                  <a:schemeClr val="tx1"/>
                </a:solidFill>
                <a:latin typeface="+mn-lt"/>
                <a:ea typeface="Arial Unicode MS" panose="020B0604020202020204" pitchFamily="34" charset="-128"/>
                <a:cs typeface="Arial Unicode MS" panose="020B0604020202020204" pitchFamily="34" charset="-128"/>
              </a:rPr>
              <a:t>CORE</a:t>
            </a:r>
          </a:p>
        </p:txBody>
      </p:sp>
      <p:pic>
        <p:nvPicPr>
          <p:cNvPr id="19" name="Picture 18" descr="A close up of a box&#10;&#10;Description generated with high confidence">
            <a:extLst>
              <a:ext uri="{FF2B5EF4-FFF2-40B4-BE49-F238E27FC236}">
                <a16:creationId xmlns:a16="http://schemas.microsoft.com/office/drawing/2014/main" id="{6075CA7A-7489-47C9-8FD8-34E3804B9765}"/>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789283" y="2295180"/>
            <a:ext cx="1794255" cy="3014590"/>
          </a:xfrm>
          <a:prstGeom prst="rect">
            <a:avLst/>
          </a:prstGeom>
        </p:spPr>
      </p:pic>
      <p:pic>
        <p:nvPicPr>
          <p:cNvPr id="21" name="Picture 20" descr="A close up of a box&#10;&#10;Description generated with high confidence">
            <a:extLst>
              <a:ext uri="{FF2B5EF4-FFF2-40B4-BE49-F238E27FC236}">
                <a16:creationId xmlns:a16="http://schemas.microsoft.com/office/drawing/2014/main" id="{B721AD98-F5C7-429D-835A-4CDA6098C0A5}"/>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889740" y="2272017"/>
            <a:ext cx="1785101" cy="3029814"/>
          </a:xfrm>
          <a:prstGeom prst="rect">
            <a:avLst/>
          </a:prstGeom>
        </p:spPr>
      </p:pic>
    </p:spTree>
    <p:extLst>
      <p:ext uri="{BB962C8B-B14F-4D97-AF65-F5344CB8AC3E}">
        <p14:creationId xmlns:p14="http://schemas.microsoft.com/office/powerpoint/2010/main" val="230795498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4"/>
          <p:cNvSpPr>
            <a:spLocks noGrp="1"/>
          </p:cNvSpPr>
          <p:nvPr>
            <p:ph type="title"/>
          </p:nvPr>
        </p:nvSpPr>
        <p:spPr/>
        <p:txBody>
          <a:bodyPr/>
          <a:lstStyle/>
          <a:p>
            <a:r>
              <a:rPr lang="en-US" b="1" dirty="0"/>
              <a:t>Executive Summary</a:t>
            </a:r>
          </a:p>
        </p:txBody>
      </p:sp>
      <p:sp>
        <p:nvSpPr>
          <p:cNvPr id="3" name="Content Placeholder 2"/>
          <p:cNvSpPr>
            <a:spLocks noGrp="1"/>
          </p:cNvSpPr>
          <p:nvPr>
            <p:ph type="body" sz="quarter" idx="14"/>
          </p:nvPr>
        </p:nvSpPr>
        <p:spPr/>
        <p:txBody>
          <a:bodyPr/>
          <a:lstStyle/>
          <a:p>
            <a:pPr>
              <a:spcBef>
                <a:spcPts val="1200"/>
              </a:spcBef>
              <a:spcAft>
                <a:spcPts val="1200"/>
              </a:spcAft>
            </a:pPr>
            <a:r>
              <a:rPr lang="en-US" sz="1600" dirty="0"/>
              <a:t>The design of a solenoid assembly is a complex, and often iterative process, aimed at producing desirable force characteristics subject to available ranges for electrical and mechanical design parameters. </a:t>
            </a:r>
            <a:r>
              <a:rPr lang="en-US" sz="1600" b="1" dirty="0"/>
              <a:t>Solenoid technology</a:t>
            </a:r>
            <a:r>
              <a:rPr lang="en-US" sz="1600" dirty="0"/>
              <a:t> has been adopted in numerous types of industries. It is a basic part of industrial inductors, valves, security systems, etc. Although simulation has long played a key role in validating designs, its usage to discover new, higher performing, innovative designs has been limited until now.  </a:t>
            </a:r>
          </a:p>
          <a:p>
            <a:pPr>
              <a:spcBef>
                <a:spcPts val="1200"/>
              </a:spcBef>
              <a:spcAft>
                <a:spcPts val="1200"/>
              </a:spcAft>
            </a:pPr>
            <a:r>
              <a:rPr lang="en-US" sz="1600" dirty="0"/>
              <a:t>This presentation highlights how modern simulation process automation and design space exploration can be used in a managed environment to consistently deliver high performance, low-cost designs.</a:t>
            </a:r>
          </a:p>
          <a:p>
            <a:pPr>
              <a:spcBef>
                <a:spcPts val="1200"/>
              </a:spcBef>
              <a:spcAft>
                <a:spcPts val="1200"/>
              </a:spcAft>
            </a:pPr>
            <a:r>
              <a:rPr lang="en-US" sz="1600" dirty="0"/>
              <a:t>An example of the design of the shape of a solenoid is used to illustrate how </a:t>
            </a:r>
            <a:r>
              <a:rPr lang="en-US" sz="1600" b="1" dirty="0"/>
              <a:t>HEEDS MDO </a:t>
            </a:r>
            <a:r>
              <a:rPr lang="en-US" sz="1600" dirty="0"/>
              <a:t>can be easily deployed together with standard simulation tools to help engineers </a:t>
            </a:r>
            <a:r>
              <a:rPr lang="en-US" sz="1600" b="1" dirty="0"/>
              <a:t>discover</a:t>
            </a:r>
            <a:r>
              <a:rPr lang="en-US" sz="1600" dirty="0"/>
              <a:t> </a:t>
            </a:r>
            <a:r>
              <a:rPr lang="en-US" sz="1600" b="1" dirty="0"/>
              <a:t>better designs, </a:t>
            </a:r>
            <a:r>
              <a:rPr lang="en-US" sz="1600" b="1" i="1" dirty="0"/>
              <a:t>faster!</a:t>
            </a:r>
          </a:p>
        </p:txBody>
      </p:sp>
      <p:sp>
        <p:nvSpPr>
          <p:cNvPr id="5" name="AutoShape 4" descr="https://www.keyshot.com/wp-content/uploads/2014/06/KeyShot-NX-1200-1080x675.jpg"/>
          <p:cNvSpPr>
            <a:spLocks noChangeAspect="1" noChangeArrowheads="1"/>
          </p:cNvSpPr>
          <p:nvPr/>
        </p:nvSpPr>
        <p:spPr bwMode="auto">
          <a:xfrm>
            <a:off x="6705602" y="1562139"/>
            <a:ext cx="160302" cy="160303"/>
          </a:xfrm>
          <a:prstGeom prst="rect">
            <a:avLst/>
          </a:prstGeom>
          <a:noFill/>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5130" name="Picture 10" descr="Image result for solenoid"/>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63832" y="3822986"/>
            <a:ext cx="3553520" cy="2369013"/>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pic>
        <p:nvPicPr>
          <p:cNvPr id="4" name="Picture 3"/>
          <p:cNvPicPr>
            <a:picLocks noChangeAspect="1"/>
          </p:cNvPicPr>
          <p:nvPr/>
        </p:nvPicPr>
        <p:blipFill>
          <a:blip r:embed="rId4"/>
          <a:stretch>
            <a:fillRect/>
          </a:stretch>
        </p:blipFill>
        <p:spPr>
          <a:xfrm>
            <a:off x="563832" y="1439999"/>
            <a:ext cx="3553520" cy="2273417"/>
          </a:xfrm>
          <a:prstGeom prst="rect">
            <a:avLst/>
          </a:prstGeom>
          <a:ln>
            <a:solidFill>
              <a:schemeClr val="tx1"/>
            </a:solidFill>
          </a:ln>
        </p:spPr>
      </p:pic>
    </p:spTree>
    <p:extLst>
      <p:ext uri="{BB962C8B-B14F-4D97-AF65-F5344CB8AC3E}">
        <p14:creationId xmlns:p14="http://schemas.microsoft.com/office/powerpoint/2010/main" val="196433261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dirty="0"/>
              <a:t>Automated FE-Preprocessing</a:t>
            </a:r>
          </a:p>
        </p:txBody>
      </p:sp>
      <p:sp>
        <p:nvSpPr>
          <p:cNvPr id="11" name="Content Placeholder 12"/>
          <p:cNvSpPr>
            <a:spLocks noGrp="1"/>
          </p:cNvSpPr>
          <p:nvPr>
            <p:ph idx="1"/>
          </p:nvPr>
        </p:nvSpPr>
        <p:spPr>
          <a:xfrm>
            <a:off x="676262" y="1330592"/>
            <a:ext cx="10955664" cy="4752976"/>
          </a:xfrm>
        </p:spPr>
        <p:txBody>
          <a:bodyPr/>
          <a:lstStyle/>
          <a:p>
            <a:r>
              <a:rPr lang="en-US" dirty="0"/>
              <a:t>A predefined Simcenter 3D simulation file was used</a:t>
            </a:r>
          </a:p>
          <a:p>
            <a:pPr lvl="1"/>
            <a:r>
              <a:rPr lang="en-US" sz="1600" dirty="0"/>
              <a:t>All mesh settings, physics, and solver settings were created and saved with the model</a:t>
            </a:r>
          </a:p>
          <a:p>
            <a:pPr lvl="1"/>
            <a:r>
              <a:rPr lang="en-US" sz="1600" dirty="0"/>
              <a:t>Tetrahedral Volume Mesh ~ 200,000 elements</a:t>
            </a:r>
          </a:p>
          <a:p>
            <a:pPr lvl="1"/>
            <a:r>
              <a:rPr lang="en-US" sz="1600" dirty="0"/>
              <a:t>Copper and Steel were assigned as materials for coil and core respectively </a:t>
            </a:r>
          </a:p>
          <a:p>
            <a:pPr lvl="1"/>
            <a:r>
              <a:rPr lang="en-US" sz="1600" dirty="0"/>
              <a:t>Solution Time ~ 9.5 mins (4 cores)</a:t>
            </a:r>
          </a:p>
          <a:p>
            <a:pPr lvl="1"/>
            <a:endParaRPr lang="en-US" sz="1600" dirty="0"/>
          </a:p>
          <a:p>
            <a:r>
              <a:rPr lang="en-US" dirty="0"/>
              <a:t>The Simcenter automated mesh pipeline allows for the updated Simcenter 3D geometry to be swapped, the FEM  model to updated, and the magnetics solution solved automatically with the Simcenter 3D portal</a:t>
            </a:r>
          </a:p>
          <a:p>
            <a:endParaRPr lang="en-US" sz="1600" dirty="0"/>
          </a:p>
          <a:p>
            <a:pPr lvl="1"/>
            <a:endParaRPr lang="en-US" dirty="0"/>
          </a:p>
          <a:p>
            <a:pPr lvl="1"/>
            <a:endParaRPr lang="en-US" dirty="0"/>
          </a:p>
          <a:p>
            <a:pPr lvl="1"/>
            <a:endParaRPr lang="en-US" dirty="0"/>
          </a:p>
          <a:p>
            <a:pPr lvl="1"/>
            <a:endParaRPr lang="en-US" dirty="0"/>
          </a:p>
          <a:p>
            <a:pPr lvl="3"/>
            <a:endParaRPr lang="en-US" dirty="0"/>
          </a:p>
          <a:p>
            <a:pPr lvl="1"/>
            <a:endParaRPr lang="en-US" dirty="0"/>
          </a:p>
        </p:txBody>
      </p:sp>
      <p:sp>
        <p:nvSpPr>
          <p:cNvPr id="9" name="TextBox 8"/>
          <p:cNvSpPr txBox="1"/>
          <p:nvPr/>
        </p:nvSpPr>
        <p:spPr>
          <a:xfrm>
            <a:off x="8581173" y="6045485"/>
            <a:ext cx="3091041" cy="338554"/>
          </a:xfrm>
          <a:prstGeom prst="rect">
            <a:avLst/>
          </a:prstGeom>
          <a:noFill/>
        </p:spPr>
        <p:txBody>
          <a:bodyPr wrap="square" rtlCol="0">
            <a:spAutoFit/>
          </a:bodyPr>
          <a:lstStyle/>
          <a:p>
            <a:pPr algn="ctr"/>
            <a:r>
              <a:rPr lang="en-US" sz="1600" dirty="0">
                <a:solidFill>
                  <a:schemeClr val="accent5"/>
                </a:solidFill>
              </a:rPr>
              <a:t>Automated Magnetics Solution</a:t>
            </a:r>
          </a:p>
        </p:txBody>
      </p:sp>
      <p:sp>
        <p:nvSpPr>
          <p:cNvPr id="12" name="TextBox 11"/>
          <p:cNvSpPr txBox="1"/>
          <p:nvPr/>
        </p:nvSpPr>
        <p:spPr>
          <a:xfrm>
            <a:off x="3689604" y="6053568"/>
            <a:ext cx="3762787" cy="584775"/>
          </a:xfrm>
          <a:prstGeom prst="rect">
            <a:avLst/>
          </a:prstGeom>
          <a:noFill/>
        </p:spPr>
        <p:txBody>
          <a:bodyPr wrap="square" rtlCol="0">
            <a:spAutoFit/>
          </a:bodyPr>
          <a:lstStyle/>
          <a:p>
            <a:pPr algn="ctr"/>
            <a:r>
              <a:rPr lang="en-US" sz="1600" dirty="0">
                <a:solidFill>
                  <a:schemeClr val="accent5"/>
                </a:solidFill>
              </a:rPr>
              <a:t>Automated Meshing &amp; Boundary Condition Application</a:t>
            </a:r>
          </a:p>
        </p:txBody>
      </p:sp>
      <p:sp>
        <p:nvSpPr>
          <p:cNvPr id="13" name="TextBox 12"/>
          <p:cNvSpPr txBox="1"/>
          <p:nvPr/>
        </p:nvSpPr>
        <p:spPr>
          <a:xfrm>
            <a:off x="-18018" y="6007402"/>
            <a:ext cx="3406777" cy="338554"/>
          </a:xfrm>
          <a:prstGeom prst="rect">
            <a:avLst/>
          </a:prstGeom>
          <a:noFill/>
        </p:spPr>
        <p:txBody>
          <a:bodyPr wrap="square" rtlCol="0">
            <a:spAutoFit/>
          </a:bodyPr>
          <a:lstStyle/>
          <a:p>
            <a:pPr algn="ctr"/>
            <a:r>
              <a:rPr lang="en-US" sz="1600" dirty="0">
                <a:solidFill>
                  <a:schemeClr val="accent5"/>
                </a:solidFill>
              </a:rPr>
              <a:t>Swapping geometry</a:t>
            </a:r>
          </a:p>
        </p:txBody>
      </p:sp>
      <p:sp>
        <p:nvSpPr>
          <p:cNvPr id="15" name="Right Arrow 14"/>
          <p:cNvSpPr/>
          <p:nvPr/>
        </p:nvSpPr>
        <p:spPr>
          <a:xfrm>
            <a:off x="3199345" y="4700656"/>
            <a:ext cx="694087" cy="400047"/>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 name="Right Arrow 15"/>
          <p:cNvSpPr/>
          <p:nvPr/>
        </p:nvSpPr>
        <p:spPr>
          <a:xfrm>
            <a:off x="7596577" y="4700657"/>
            <a:ext cx="694087" cy="400047"/>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0" name="Picture 19"/>
          <p:cNvPicPr>
            <a:picLocks noChangeAspect="1"/>
          </p:cNvPicPr>
          <p:nvPr/>
        </p:nvPicPr>
        <p:blipFill>
          <a:blip r:embed="rId3">
            <a:clrChange>
              <a:clrFrom>
                <a:srgbClr val="EEF3FA"/>
              </a:clrFrom>
              <a:clrTo>
                <a:srgbClr val="EEF3FA">
                  <a:alpha val="0"/>
                </a:srgbClr>
              </a:clrTo>
            </a:clrChange>
          </a:blip>
          <a:stretch>
            <a:fillRect/>
          </a:stretch>
        </p:blipFill>
        <p:spPr>
          <a:xfrm>
            <a:off x="3918690" y="3606997"/>
            <a:ext cx="382513" cy="413114"/>
          </a:xfrm>
          <a:prstGeom prst="rect">
            <a:avLst/>
          </a:prstGeom>
        </p:spPr>
      </p:pic>
      <p:pic>
        <p:nvPicPr>
          <p:cNvPr id="17" name="Picture 16"/>
          <p:cNvPicPr>
            <a:picLocks noChangeAspect="1"/>
          </p:cNvPicPr>
          <p:nvPr/>
        </p:nvPicPr>
        <p:blipFill>
          <a:blip r:embed="rId3">
            <a:clrChange>
              <a:clrFrom>
                <a:srgbClr val="EEF3FA"/>
              </a:clrFrom>
              <a:clrTo>
                <a:srgbClr val="EEF3FA">
                  <a:alpha val="0"/>
                </a:srgbClr>
              </a:clrTo>
            </a:clrChange>
          </a:blip>
          <a:stretch>
            <a:fillRect/>
          </a:stretch>
        </p:blipFill>
        <p:spPr>
          <a:xfrm>
            <a:off x="560074" y="3701062"/>
            <a:ext cx="382513" cy="413114"/>
          </a:xfrm>
          <a:prstGeom prst="rect">
            <a:avLst/>
          </a:prstGeom>
        </p:spPr>
      </p:pic>
      <p:pic>
        <p:nvPicPr>
          <p:cNvPr id="22" name="Picture 21"/>
          <p:cNvPicPr>
            <a:picLocks noChangeAspect="1"/>
          </p:cNvPicPr>
          <p:nvPr/>
        </p:nvPicPr>
        <p:blipFill>
          <a:blip r:embed="rId3">
            <a:clrChange>
              <a:clrFrom>
                <a:srgbClr val="EEF3FA"/>
              </a:clrFrom>
              <a:clrTo>
                <a:srgbClr val="EEF3FA">
                  <a:alpha val="0"/>
                </a:srgbClr>
              </a:clrTo>
            </a:clrChange>
          </a:blip>
          <a:stretch>
            <a:fillRect/>
          </a:stretch>
        </p:blipFill>
        <p:spPr>
          <a:xfrm>
            <a:off x="8472398" y="3606997"/>
            <a:ext cx="382513" cy="413114"/>
          </a:xfrm>
          <a:prstGeom prst="rect">
            <a:avLst/>
          </a:prstGeom>
        </p:spPr>
      </p:pic>
      <p:pic>
        <p:nvPicPr>
          <p:cNvPr id="3" name="Picture 2">
            <a:extLst>
              <a:ext uri="{FF2B5EF4-FFF2-40B4-BE49-F238E27FC236}">
                <a16:creationId xmlns:a16="http://schemas.microsoft.com/office/drawing/2014/main" id="{90783B39-1D30-4EF7-A2C6-977A89E09DB5}"/>
              </a:ext>
            </a:extLst>
          </p:cNvPr>
          <p:cNvPicPr>
            <a:picLocks noChangeAspect="1"/>
          </p:cNvPicPr>
          <p:nvPr/>
        </p:nvPicPr>
        <p:blipFill>
          <a:blip r:embed="rId4"/>
          <a:stretch>
            <a:fillRect/>
          </a:stretch>
        </p:blipFill>
        <p:spPr>
          <a:xfrm>
            <a:off x="1060515" y="3907619"/>
            <a:ext cx="1589140" cy="1986425"/>
          </a:xfrm>
          <a:prstGeom prst="rect">
            <a:avLst/>
          </a:prstGeom>
        </p:spPr>
      </p:pic>
      <p:pic>
        <p:nvPicPr>
          <p:cNvPr id="7" name="Picture 6">
            <a:extLst>
              <a:ext uri="{FF2B5EF4-FFF2-40B4-BE49-F238E27FC236}">
                <a16:creationId xmlns:a16="http://schemas.microsoft.com/office/drawing/2014/main" id="{BDA87ACD-A91E-4FE6-937E-2C791C1FACD8}"/>
              </a:ext>
            </a:extLst>
          </p:cNvPr>
          <p:cNvPicPr>
            <a:picLocks noChangeAspect="1"/>
          </p:cNvPicPr>
          <p:nvPr/>
        </p:nvPicPr>
        <p:blipFill>
          <a:blip r:embed="rId5"/>
          <a:stretch>
            <a:fillRect/>
          </a:stretch>
        </p:blipFill>
        <p:spPr>
          <a:xfrm>
            <a:off x="4234897" y="3670340"/>
            <a:ext cx="2674031" cy="2423214"/>
          </a:xfrm>
          <a:prstGeom prst="rect">
            <a:avLst/>
          </a:prstGeom>
        </p:spPr>
      </p:pic>
      <p:pic>
        <p:nvPicPr>
          <p:cNvPr id="10" name="Picture 9">
            <a:extLst>
              <a:ext uri="{FF2B5EF4-FFF2-40B4-BE49-F238E27FC236}">
                <a16:creationId xmlns:a16="http://schemas.microsoft.com/office/drawing/2014/main" id="{6A56E86A-6831-4A4D-9AC9-6348213E1606}"/>
              </a:ext>
            </a:extLst>
          </p:cNvPr>
          <p:cNvPicPr>
            <a:picLocks noChangeAspect="1"/>
          </p:cNvPicPr>
          <p:nvPr/>
        </p:nvPicPr>
        <p:blipFill>
          <a:blip r:embed="rId6"/>
          <a:stretch>
            <a:fillRect/>
          </a:stretch>
        </p:blipFill>
        <p:spPr>
          <a:xfrm>
            <a:off x="8791861" y="4062625"/>
            <a:ext cx="2723877" cy="1967586"/>
          </a:xfrm>
          <a:prstGeom prst="rect">
            <a:avLst/>
          </a:prstGeom>
          <a:ln>
            <a:solidFill>
              <a:schemeClr val="tx1"/>
            </a:solidFill>
          </a:ln>
        </p:spPr>
      </p:pic>
    </p:spTree>
    <p:extLst>
      <p:ext uri="{BB962C8B-B14F-4D97-AF65-F5344CB8AC3E}">
        <p14:creationId xmlns:p14="http://schemas.microsoft.com/office/powerpoint/2010/main" val="103072210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dirty="0"/>
              <a:t>Selection Recipe</a:t>
            </a:r>
          </a:p>
        </p:txBody>
      </p:sp>
      <p:sp>
        <p:nvSpPr>
          <p:cNvPr id="11" name="Content Placeholder 12"/>
          <p:cNvSpPr>
            <a:spLocks noGrp="1"/>
          </p:cNvSpPr>
          <p:nvPr>
            <p:ph idx="1"/>
          </p:nvPr>
        </p:nvSpPr>
        <p:spPr>
          <a:xfrm>
            <a:off x="676262" y="1330592"/>
            <a:ext cx="10955664" cy="4752976"/>
          </a:xfrm>
        </p:spPr>
        <p:txBody>
          <a:bodyPr/>
          <a:lstStyle/>
          <a:p>
            <a:r>
              <a:rPr lang="en-US" dirty="0"/>
              <a:t>A Selection Recipe was defined in the baseline sim file to capture results on the core geometry</a:t>
            </a:r>
          </a:p>
          <a:p>
            <a:pPr lvl="1"/>
            <a:endParaRPr lang="en-US" sz="1600" dirty="0"/>
          </a:p>
          <a:p>
            <a:pPr lvl="1"/>
            <a:endParaRPr lang="en-US" dirty="0"/>
          </a:p>
          <a:p>
            <a:pPr lvl="1"/>
            <a:endParaRPr lang="en-US" dirty="0"/>
          </a:p>
          <a:p>
            <a:pPr lvl="1"/>
            <a:endParaRPr lang="en-US" dirty="0"/>
          </a:p>
          <a:p>
            <a:pPr lvl="1"/>
            <a:endParaRPr lang="en-US" dirty="0"/>
          </a:p>
          <a:p>
            <a:pPr lvl="3"/>
            <a:endParaRPr lang="en-US" dirty="0"/>
          </a:p>
          <a:p>
            <a:pPr lvl="1"/>
            <a:endParaRPr lang="en-US" dirty="0"/>
          </a:p>
        </p:txBody>
      </p:sp>
      <p:pic>
        <p:nvPicPr>
          <p:cNvPr id="4" name="Picture 3">
            <a:extLst>
              <a:ext uri="{FF2B5EF4-FFF2-40B4-BE49-F238E27FC236}">
                <a16:creationId xmlns:a16="http://schemas.microsoft.com/office/drawing/2014/main" id="{05C237FF-41A7-4EE9-B1F1-E132AF420D8E}"/>
              </a:ext>
            </a:extLst>
          </p:cNvPr>
          <p:cNvPicPr>
            <a:picLocks noChangeAspect="1"/>
          </p:cNvPicPr>
          <p:nvPr/>
        </p:nvPicPr>
        <p:blipFill>
          <a:blip r:embed="rId3"/>
          <a:stretch>
            <a:fillRect/>
          </a:stretch>
        </p:blipFill>
        <p:spPr>
          <a:xfrm>
            <a:off x="676262" y="2908299"/>
            <a:ext cx="3613336" cy="1619333"/>
          </a:xfrm>
          <a:prstGeom prst="rect">
            <a:avLst/>
          </a:prstGeom>
        </p:spPr>
      </p:pic>
      <p:pic>
        <p:nvPicPr>
          <p:cNvPr id="6" name="Picture 5">
            <a:extLst>
              <a:ext uri="{FF2B5EF4-FFF2-40B4-BE49-F238E27FC236}">
                <a16:creationId xmlns:a16="http://schemas.microsoft.com/office/drawing/2014/main" id="{3EB2EB4A-2EF1-4792-B1DA-3D921AFD23DF}"/>
              </a:ext>
            </a:extLst>
          </p:cNvPr>
          <p:cNvPicPr>
            <a:picLocks noChangeAspect="1"/>
          </p:cNvPicPr>
          <p:nvPr/>
        </p:nvPicPr>
        <p:blipFill>
          <a:blip r:embed="rId4"/>
          <a:stretch>
            <a:fillRect/>
          </a:stretch>
        </p:blipFill>
        <p:spPr>
          <a:xfrm>
            <a:off x="5629262" y="1877837"/>
            <a:ext cx="2692538" cy="4216617"/>
          </a:xfrm>
          <a:prstGeom prst="rect">
            <a:avLst/>
          </a:prstGeom>
        </p:spPr>
      </p:pic>
      <p:pic>
        <p:nvPicPr>
          <p:cNvPr id="8" name="Picture 7">
            <a:extLst>
              <a:ext uri="{FF2B5EF4-FFF2-40B4-BE49-F238E27FC236}">
                <a16:creationId xmlns:a16="http://schemas.microsoft.com/office/drawing/2014/main" id="{F610C733-56FF-4F85-89AD-1C779A670EE9}"/>
              </a:ext>
            </a:extLst>
          </p:cNvPr>
          <p:cNvPicPr>
            <a:picLocks noChangeAspect="1"/>
          </p:cNvPicPr>
          <p:nvPr/>
        </p:nvPicPr>
        <p:blipFill>
          <a:blip r:embed="rId5"/>
          <a:stretch>
            <a:fillRect/>
          </a:stretch>
        </p:blipFill>
        <p:spPr>
          <a:xfrm>
            <a:off x="9286862" y="2519840"/>
            <a:ext cx="2375022" cy="2527430"/>
          </a:xfrm>
          <a:prstGeom prst="rect">
            <a:avLst/>
          </a:prstGeom>
        </p:spPr>
      </p:pic>
      <p:sp>
        <p:nvSpPr>
          <p:cNvPr id="19" name="Right Arrow 14">
            <a:extLst>
              <a:ext uri="{FF2B5EF4-FFF2-40B4-BE49-F238E27FC236}">
                <a16:creationId xmlns:a16="http://schemas.microsoft.com/office/drawing/2014/main" id="{9D60C1B4-7008-4350-9471-E773246023E6}"/>
              </a:ext>
            </a:extLst>
          </p:cNvPr>
          <p:cNvSpPr/>
          <p:nvPr/>
        </p:nvSpPr>
        <p:spPr>
          <a:xfrm>
            <a:off x="4661060" y="3517941"/>
            <a:ext cx="694087" cy="400047"/>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1" name="Right Arrow 14">
            <a:extLst>
              <a:ext uri="{FF2B5EF4-FFF2-40B4-BE49-F238E27FC236}">
                <a16:creationId xmlns:a16="http://schemas.microsoft.com/office/drawing/2014/main" id="{2A47D82E-2752-4999-9E0F-933C46654F2E}"/>
              </a:ext>
            </a:extLst>
          </p:cNvPr>
          <p:cNvSpPr/>
          <p:nvPr/>
        </p:nvSpPr>
        <p:spPr>
          <a:xfrm>
            <a:off x="8726788" y="3586098"/>
            <a:ext cx="694087" cy="400047"/>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3" name="TextBox 22">
            <a:extLst>
              <a:ext uri="{FF2B5EF4-FFF2-40B4-BE49-F238E27FC236}">
                <a16:creationId xmlns:a16="http://schemas.microsoft.com/office/drawing/2014/main" id="{B82BBD7D-CDC5-401E-B251-ADF53998BC28}"/>
              </a:ext>
            </a:extLst>
          </p:cNvPr>
          <p:cNvSpPr txBox="1"/>
          <p:nvPr/>
        </p:nvSpPr>
        <p:spPr>
          <a:xfrm>
            <a:off x="10027776" y="2407960"/>
            <a:ext cx="721302" cy="275926"/>
          </a:xfrm>
          <a:prstGeom prst="rect">
            <a:avLst/>
          </a:prstGeom>
          <a:noFill/>
        </p:spPr>
        <p:txBody>
          <a:bodyPr wrap="square" lIns="0" tIns="0" rIns="0" bIns="0" rtlCol="0">
            <a:noAutofit/>
          </a:bodyPr>
          <a:lstStyle/>
          <a:p>
            <a:pPr>
              <a:lnSpc>
                <a:spcPct val="110000"/>
              </a:lnSpc>
              <a:spcBef>
                <a:spcPts val="0"/>
              </a:spcBef>
            </a:pPr>
            <a:r>
              <a:rPr lang="en-CA" sz="1200" b="1" dirty="0">
                <a:solidFill>
                  <a:schemeClr val="tx1"/>
                </a:solidFill>
                <a:latin typeface="+mn-lt"/>
                <a:ea typeface="Arial Unicode MS" panose="020B0604020202020204" pitchFamily="34" charset="-128"/>
                <a:cs typeface="Arial Unicode MS" panose="020B0604020202020204" pitchFamily="34" charset="-128"/>
              </a:rPr>
              <a:t>CORE</a:t>
            </a:r>
          </a:p>
        </p:txBody>
      </p:sp>
      <p:cxnSp>
        <p:nvCxnSpPr>
          <p:cNvPr id="24" name="Straight Arrow Connector 23">
            <a:extLst>
              <a:ext uri="{FF2B5EF4-FFF2-40B4-BE49-F238E27FC236}">
                <a16:creationId xmlns:a16="http://schemas.microsoft.com/office/drawing/2014/main" id="{EABB0A17-138F-47FE-86A9-7B9B35717A55}"/>
              </a:ext>
            </a:extLst>
          </p:cNvPr>
          <p:cNvCxnSpPr>
            <a:cxnSpLocks/>
          </p:cNvCxnSpPr>
          <p:nvPr/>
        </p:nvCxnSpPr>
        <p:spPr bwMode="auto">
          <a:xfrm>
            <a:off x="10302482" y="2683886"/>
            <a:ext cx="171891" cy="648238"/>
          </a:xfrm>
          <a:prstGeom prst="straightConnector1">
            <a:avLst/>
          </a:prstGeom>
          <a:solidFill>
            <a:schemeClr val="tx2"/>
          </a:solidFill>
          <a:ln w="9525" cap="flat" cmpd="sng" algn="ctr">
            <a:solidFill>
              <a:schemeClr val="tx1"/>
            </a:solidFill>
            <a:prstDash val="solid"/>
            <a:round/>
            <a:headEnd type="none" w="med" len="med"/>
            <a:tailEnd type="triangle"/>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spTree>
    <p:extLst>
      <p:ext uri="{BB962C8B-B14F-4D97-AF65-F5344CB8AC3E}">
        <p14:creationId xmlns:p14="http://schemas.microsoft.com/office/powerpoint/2010/main" val="2337143563"/>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dirty="0"/>
              <a:t>Automated Magnetics Solution</a:t>
            </a:r>
          </a:p>
        </p:txBody>
      </p:sp>
      <p:sp>
        <p:nvSpPr>
          <p:cNvPr id="11" name="Content Placeholder 12"/>
          <p:cNvSpPr>
            <a:spLocks noGrp="1"/>
          </p:cNvSpPr>
          <p:nvPr>
            <p:ph idx="1"/>
          </p:nvPr>
        </p:nvSpPr>
        <p:spPr>
          <a:xfrm>
            <a:off x="626736" y="1412874"/>
            <a:ext cx="11031864" cy="4752976"/>
          </a:xfrm>
        </p:spPr>
        <p:txBody>
          <a:bodyPr/>
          <a:lstStyle/>
          <a:p>
            <a:r>
              <a:rPr lang="en-US" dirty="0"/>
              <a:t>The updated </a:t>
            </a:r>
            <a:r>
              <a:rPr lang="en-US" dirty="0" err="1"/>
              <a:t>Simcenter</a:t>
            </a:r>
            <a:r>
              <a:rPr lang="en-US" dirty="0"/>
              <a:t> 3D magnetics simulation model is executed automatically as part of the Simcenter 3D portal execution and results extracted by HEEDS using the Simcenter 3D output portal</a:t>
            </a:r>
          </a:p>
          <a:p>
            <a:endParaRPr lang="en-US" dirty="0"/>
          </a:p>
          <a:p>
            <a:endParaRPr lang="en-US" dirty="0"/>
          </a:p>
          <a:p>
            <a:pPr lvl="1"/>
            <a:endParaRPr lang="en-US" dirty="0"/>
          </a:p>
          <a:p>
            <a:pPr lvl="1"/>
            <a:endParaRPr lang="en-US" dirty="0"/>
          </a:p>
          <a:p>
            <a:pPr lvl="1"/>
            <a:endParaRPr lang="en-US" dirty="0"/>
          </a:p>
          <a:p>
            <a:pPr lvl="1"/>
            <a:endParaRPr lang="en-US" dirty="0"/>
          </a:p>
          <a:p>
            <a:pPr lvl="3"/>
            <a:endParaRPr lang="en-US" dirty="0"/>
          </a:p>
          <a:p>
            <a:pPr lvl="1"/>
            <a:endParaRPr lang="en-US" dirty="0"/>
          </a:p>
        </p:txBody>
      </p:sp>
      <p:sp>
        <p:nvSpPr>
          <p:cNvPr id="21" name="TextBox 20"/>
          <p:cNvSpPr txBox="1"/>
          <p:nvPr/>
        </p:nvSpPr>
        <p:spPr>
          <a:xfrm>
            <a:off x="7106139" y="5477783"/>
            <a:ext cx="4033576" cy="369332"/>
          </a:xfrm>
          <a:prstGeom prst="rect">
            <a:avLst/>
          </a:prstGeom>
          <a:noFill/>
        </p:spPr>
        <p:txBody>
          <a:bodyPr wrap="square" rtlCol="0">
            <a:spAutoFit/>
          </a:bodyPr>
          <a:lstStyle/>
          <a:p>
            <a:pPr algn="ctr"/>
            <a:r>
              <a:rPr lang="en-US" dirty="0">
                <a:solidFill>
                  <a:schemeClr val="accent5"/>
                </a:solidFill>
              </a:rPr>
              <a:t>HEEDS Simcenter 3D Output Portal</a:t>
            </a:r>
          </a:p>
        </p:txBody>
      </p:sp>
      <p:pic>
        <p:nvPicPr>
          <p:cNvPr id="24" name="Picture 2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941619" y="2444344"/>
            <a:ext cx="372582" cy="375988"/>
          </a:xfrm>
          <a:prstGeom prst="rect">
            <a:avLst/>
          </a:prstGeom>
        </p:spPr>
      </p:pic>
      <p:sp>
        <p:nvSpPr>
          <p:cNvPr id="7" name="Right Arrow 12"/>
          <p:cNvSpPr/>
          <p:nvPr/>
        </p:nvSpPr>
        <p:spPr>
          <a:xfrm>
            <a:off x="5842293" y="3589338"/>
            <a:ext cx="694087" cy="400047"/>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12" name="Picture 11"/>
          <p:cNvPicPr>
            <a:picLocks noChangeAspect="1"/>
          </p:cNvPicPr>
          <p:nvPr/>
        </p:nvPicPr>
        <p:blipFill>
          <a:blip r:embed="rId4">
            <a:clrChange>
              <a:clrFrom>
                <a:srgbClr val="EEF3FA"/>
              </a:clrFrom>
              <a:clrTo>
                <a:srgbClr val="EEF3FA">
                  <a:alpha val="0"/>
                </a:srgbClr>
              </a:clrTo>
            </a:clrChange>
          </a:blip>
          <a:stretch>
            <a:fillRect/>
          </a:stretch>
        </p:blipFill>
        <p:spPr>
          <a:xfrm>
            <a:off x="1142027" y="2439760"/>
            <a:ext cx="382513" cy="413114"/>
          </a:xfrm>
          <a:prstGeom prst="rect">
            <a:avLst/>
          </a:prstGeom>
        </p:spPr>
      </p:pic>
      <p:pic>
        <p:nvPicPr>
          <p:cNvPr id="2" name="Picture 1">
            <a:extLst>
              <a:ext uri="{FF2B5EF4-FFF2-40B4-BE49-F238E27FC236}">
                <a16:creationId xmlns:a16="http://schemas.microsoft.com/office/drawing/2014/main" id="{A709EB52-EBC5-4CBC-8103-FD41CD593C33}"/>
              </a:ext>
            </a:extLst>
          </p:cNvPr>
          <p:cNvPicPr>
            <a:picLocks noChangeAspect="1"/>
          </p:cNvPicPr>
          <p:nvPr/>
        </p:nvPicPr>
        <p:blipFill>
          <a:blip r:embed="rId5"/>
          <a:stretch>
            <a:fillRect/>
          </a:stretch>
        </p:blipFill>
        <p:spPr>
          <a:xfrm>
            <a:off x="1333284" y="3287759"/>
            <a:ext cx="4229317" cy="1136708"/>
          </a:xfrm>
          <a:prstGeom prst="rect">
            <a:avLst/>
          </a:prstGeom>
          <a:ln>
            <a:solidFill>
              <a:schemeClr val="tx1"/>
            </a:solidFill>
          </a:ln>
        </p:spPr>
      </p:pic>
      <p:pic>
        <p:nvPicPr>
          <p:cNvPr id="8" name="Picture 7">
            <a:extLst>
              <a:ext uri="{FF2B5EF4-FFF2-40B4-BE49-F238E27FC236}">
                <a16:creationId xmlns:a16="http://schemas.microsoft.com/office/drawing/2014/main" id="{A094BE8C-79F7-4B39-89A3-F76A26EA48C7}"/>
              </a:ext>
            </a:extLst>
          </p:cNvPr>
          <p:cNvPicPr>
            <a:picLocks noChangeAspect="1"/>
          </p:cNvPicPr>
          <p:nvPr/>
        </p:nvPicPr>
        <p:blipFill>
          <a:blip r:embed="rId6"/>
          <a:stretch>
            <a:fillRect/>
          </a:stretch>
        </p:blipFill>
        <p:spPr>
          <a:xfrm>
            <a:off x="7016610" y="3026889"/>
            <a:ext cx="4000706" cy="1854295"/>
          </a:xfrm>
          <a:prstGeom prst="rect">
            <a:avLst/>
          </a:prstGeom>
          <a:ln>
            <a:solidFill>
              <a:schemeClr val="tx1"/>
            </a:solidFill>
          </a:ln>
        </p:spPr>
      </p:pic>
    </p:spTree>
    <p:extLst>
      <p:ext uri="{BB962C8B-B14F-4D97-AF65-F5344CB8AC3E}">
        <p14:creationId xmlns:p14="http://schemas.microsoft.com/office/powerpoint/2010/main" val="732725031"/>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E09F3B2-0DC3-4320-A772-CC3DC53BE369}"/>
              </a:ext>
            </a:extLst>
          </p:cNvPr>
          <p:cNvPicPr>
            <a:picLocks noChangeAspect="1"/>
          </p:cNvPicPr>
          <p:nvPr/>
        </p:nvPicPr>
        <p:blipFill>
          <a:blip r:embed="rId3"/>
          <a:stretch>
            <a:fillRect/>
          </a:stretch>
        </p:blipFill>
        <p:spPr>
          <a:xfrm>
            <a:off x="6743700" y="3292789"/>
            <a:ext cx="5015662" cy="1490277"/>
          </a:xfrm>
          <a:prstGeom prst="rect">
            <a:avLst/>
          </a:prstGeom>
        </p:spPr>
      </p:pic>
      <p:pic>
        <p:nvPicPr>
          <p:cNvPr id="2" name="Picture 1">
            <a:extLst>
              <a:ext uri="{FF2B5EF4-FFF2-40B4-BE49-F238E27FC236}">
                <a16:creationId xmlns:a16="http://schemas.microsoft.com/office/drawing/2014/main" id="{17042719-812A-4566-AD5B-FFF334AFE9BA}"/>
              </a:ext>
            </a:extLst>
          </p:cNvPr>
          <p:cNvPicPr>
            <a:picLocks noChangeAspect="1"/>
          </p:cNvPicPr>
          <p:nvPr/>
        </p:nvPicPr>
        <p:blipFill>
          <a:blip r:embed="rId4"/>
          <a:stretch>
            <a:fillRect/>
          </a:stretch>
        </p:blipFill>
        <p:spPr>
          <a:xfrm>
            <a:off x="883718" y="3253993"/>
            <a:ext cx="4726700" cy="1634798"/>
          </a:xfrm>
          <a:prstGeom prst="rect">
            <a:avLst/>
          </a:prstGeom>
        </p:spPr>
      </p:pic>
      <p:sp>
        <p:nvSpPr>
          <p:cNvPr id="5" name="Title 4"/>
          <p:cNvSpPr>
            <a:spLocks noGrp="1"/>
          </p:cNvSpPr>
          <p:nvPr>
            <p:ph type="title"/>
          </p:nvPr>
        </p:nvSpPr>
        <p:spPr/>
        <p:txBody>
          <a:bodyPr/>
          <a:lstStyle/>
          <a:p>
            <a:r>
              <a:rPr lang="en-US" dirty="0"/>
              <a:t>Automated Magnetics Solution</a:t>
            </a:r>
          </a:p>
        </p:txBody>
      </p:sp>
      <p:sp>
        <p:nvSpPr>
          <p:cNvPr id="18" name="Rectangle: Rounded Corners 17"/>
          <p:cNvSpPr/>
          <p:nvPr/>
        </p:nvSpPr>
        <p:spPr bwMode="auto">
          <a:xfrm>
            <a:off x="1442064" y="4677340"/>
            <a:ext cx="691536" cy="211452"/>
          </a:xfrm>
          <a:prstGeom prst="roundRect">
            <a:avLst/>
          </a:prstGeom>
          <a:noFill/>
          <a:ln w="25400">
            <a:solidFill>
              <a:srgbClr val="0F8287"/>
            </a:solid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US" sz="1800" b="1" dirty="0" err="1">
              <a:solidFill>
                <a:schemeClr val="tx1"/>
              </a:solidFill>
            </a:endParaRPr>
          </a:p>
        </p:txBody>
      </p:sp>
      <p:pic>
        <p:nvPicPr>
          <p:cNvPr id="24" name="Picture 23"/>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833761" y="2677750"/>
            <a:ext cx="372582" cy="375988"/>
          </a:xfrm>
          <a:prstGeom prst="rect">
            <a:avLst/>
          </a:prstGeom>
        </p:spPr>
      </p:pic>
      <p:sp>
        <p:nvSpPr>
          <p:cNvPr id="25" name="TextBox 24"/>
          <p:cNvSpPr txBox="1"/>
          <p:nvPr/>
        </p:nvSpPr>
        <p:spPr>
          <a:xfrm>
            <a:off x="8181679" y="2966799"/>
            <a:ext cx="2648336" cy="580518"/>
          </a:xfrm>
          <a:prstGeom prst="rect">
            <a:avLst/>
          </a:prstGeom>
          <a:noFill/>
        </p:spPr>
        <p:txBody>
          <a:bodyPr wrap="square" lIns="0" tIns="0" rIns="0" bIns="0" rtlCol="0">
            <a:noAutofit/>
          </a:bodyPr>
          <a:lstStyle/>
          <a:p>
            <a:pPr>
              <a:lnSpc>
                <a:spcPct val="110000"/>
              </a:lnSpc>
              <a:spcBef>
                <a:spcPts val="0"/>
              </a:spcBef>
            </a:pPr>
            <a:r>
              <a:rPr lang="en-US" sz="1600" dirty="0">
                <a:solidFill>
                  <a:srgbClr val="32A0A0"/>
                </a:solidFill>
              </a:rPr>
              <a:t>Define response extraction</a:t>
            </a:r>
          </a:p>
        </p:txBody>
      </p:sp>
      <p:sp>
        <p:nvSpPr>
          <p:cNvPr id="20" name="Rectangle: Rounded Corners 19"/>
          <p:cNvSpPr/>
          <p:nvPr/>
        </p:nvSpPr>
        <p:spPr bwMode="auto">
          <a:xfrm>
            <a:off x="7848601" y="3486675"/>
            <a:ext cx="1169312" cy="262075"/>
          </a:xfrm>
          <a:prstGeom prst="roundRect">
            <a:avLst/>
          </a:prstGeom>
          <a:noFill/>
          <a:ln w="25400">
            <a:solidFill>
              <a:srgbClr val="0F8287"/>
            </a:solid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US" sz="1800" b="1" dirty="0" err="1">
              <a:solidFill>
                <a:schemeClr val="tx1"/>
              </a:solidFill>
            </a:endParaRPr>
          </a:p>
        </p:txBody>
      </p:sp>
      <p:sp>
        <p:nvSpPr>
          <p:cNvPr id="10" name="Rectangle: Rounded Corners 9"/>
          <p:cNvSpPr/>
          <p:nvPr/>
        </p:nvSpPr>
        <p:spPr bwMode="auto">
          <a:xfrm>
            <a:off x="8963263" y="4065261"/>
            <a:ext cx="1085167" cy="180302"/>
          </a:xfrm>
          <a:prstGeom prst="roundRect">
            <a:avLst/>
          </a:prstGeom>
          <a:noFill/>
          <a:ln w="25400">
            <a:solidFill>
              <a:srgbClr val="0F8287"/>
            </a:solid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US" sz="1800" b="1" dirty="0" err="1">
              <a:solidFill>
                <a:schemeClr val="tx1"/>
              </a:solidFill>
            </a:endParaRPr>
          </a:p>
        </p:txBody>
      </p:sp>
      <p:sp>
        <p:nvSpPr>
          <p:cNvPr id="12" name="Rectangle: Rounded Corners 11"/>
          <p:cNvSpPr/>
          <p:nvPr/>
        </p:nvSpPr>
        <p:spPr bwMode="auto">
          <a:xfrm>
            <a:off x="10048430" y="3302415"/>
            <a:ext cx="1764596" cy="977318"/>
          </a:xfrm>
          <a:prstGeom prst="roundRect">
            <a:avLst/>
          </a:prstGeom>
          <a:noFill/>
          <a:ln w="25400">
            <a:solidFill>
              <a:srgbClr val="0F8287"/>
            </a:solid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US" sz="1800" b="1" dirty="0" err="1">
              <a:solidFill>
                <a:schemeClr val="tx1"/>
              </a:solidFill>
            </a:endParaRPr>
          </a:p>
        </p:txBody>
      </p:sp>
      <p:pic>
        <p:nvPicPr>
          <p:cNvPr id="14" name="Picture 13"/>
          <p:cNvPicPr>
            <a:picLocks noChangeAspect="1"/>
          </p:cNvPicPr>
          <p:nvPr/>
        </p:nvPicPr>
        <p:blipFill>
          <a:blip r:embed="rId6"/>
          <a:stretch>
            <a:fillRect/>
          </a:stretch>
        </p:blipFill>
        <p:spPr>
          <a:xfrm>
            <a:off x="6603803" y="5123990"/>
            <a:ext cx="990600" cy="628650"/>
          </a:xfrm>
          <a:prstGeom prst="rect">
            <a:avLst/>
          </a:prstGeom>
        </p:spPr>
      </p:pic>
      <p:sp>
        <p:nvSpPr>
          <p:cNvPr id="15" name="TextBox 14"/>
          <p:cNvSpPr txBox="1"/>
          <p:nvPr/>
        </p:nvSpPr>
        <p:spPr>
          <a:xfrm>
            <a:off x="7020052" y="5844325"/>
            <a:ext cx="4033576" cy="369332"/>
          </a:xfrm>
          <a:prstGeom prst="rect">
            <a:avLst/>
          </a:prstGeom>
          <a:noFill/>
        </p:spPr>
        <p:txBody>
          <a:bodyPr wrap="square" rtlCol="0">
            <a:spAutoFit/>
          </a:bodyPr>
          <a:lstStyle/>
          <a:p>
            <a:pPr algn="ctr"/>
            <a:r>
              <a:rPr lang="en-US" dirty="0">
                <a:solidFill>
                  <a:schemeClr val="accent5"/>
                </a:solidFill>
              </a:rPr>
              <a:t>HEEDS Simcenter 3D Output Portal</a:t>
            </a:r>
          </a:p>
        </p:txBody>
      </p:sp>
      <p:sp>
        <p:nvSpPr>
          <p:cNvPr id="16" name="TextBox 15"/>
          <p:cNvSpPr txBox="1"/>
          <p:nvPr/>
        </p:nvSpPr>
        <p:spPr>
          <a:xfrm>
            <a:off x="7805377" y="5311613"/>
            <a:ext cx="2892308" cy="580518"/>
          </a:xfrm>
          <a:prstGeom prst="rect">
            <a:avLst/>
          </a:prstGeom>
          <a:noFill/>
        </p:spPr>
        <p:txBody>
          <a:bodyPr wrap="square" lIns="0" tIns="0" rIns="0" bIns="0" rtlCol="0">
            <a:noAutofit/>
          </a:bodyPr>
          <a:lstStyle/>
          <a:p>
            <a:pPr>
              <a:lnSpc>
                <a:spcPct val="110000"/>
              </a:lnSpc>
              <a:spcBef>
                <a:spcPts val="0"/>
              </a:spcBef>
            </a:pPr>
            <a:r>
              <a:rPr lang="en-US" sz="1600" dirty="0">
                <a:solidFill>
                  <a:srgbClr val="32A0A0"/>
                </a:solidFill>
              </a:rPr>
              <a:t>Tag responses in HEEDS MDO</a:t>
            </a:r>
          </a:p>
        </p:txBody>
      </p:sp>
      <p:pic>
        <p:nvPicPr>
          <p:cNvPr id="13" name="Picture 12"/>
          <p:cNvPicPr>
            <a:picLocks noChangeAspect="1"/>
          </p:cNvPicPr>
          <p:nvPr/>
        </p:nvPicPr>
        <p:blipFill>
          <a:blip r:embed="rId7">
            <a:clrChange>
              <a:clrFrom>
                <a:srgbClr val="EEF3FA"/>
              </a:clrFrom>
              <a:clrTo>
                <a:srgbClr val="EEF3FA">
                  <a:alpha val="0"/>
                </a:srgbClr>
              </a:clrTo>
            </a:clrChange>
          </a:blip>
          <a:stretch>
            <a:fillRect/>
          </a:stretch>
        </p:blipFill>
        <p:spPr>
          <a:xfrm>
            <a:off x="883718" y="2646317"/>
            <a:ext cx="382513" cy="413114"/>
          </a:xfrm>
          <a:prstGeom prst="rect">
            <a:avLst/>
          </a:prstGeom>
        </p:spPr>
      </p:pic>
      <p:sp>
        <p:nvSpPr>
          <p:cNvPr id="17" name="Right Arrow 12"/>
          <p:cNvSpPr/>
          <p:nvPr/>
        </p:nvSpPr>
        <p:spPr>
          <a:xfrm>
            <a:off x="5867400" y="3769668"/>
            <a:ext cx="694087" cy="400047"/>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8" name="Straight Arrow Connector 7">
            <a:extLst>
              <a:ext uri="{FF2B5EF4-FFF2-40B4-BE49-F238E27FC236}">
                <a16:creationId xmlns:a16="http://schemas.microsoft.com/office/drawing/2014/main" id="{041CA11E-5C6B-44C3-92D9-E72CEDE30DF7}"/>
              </a:ext>
            </a:extLst>
          </p:cNvPr>
          <p:cNvCxnSpPr/>
          <p:nvPr/>
        </p:nvCxnSpPr>
        <p:spPr bwMode="auto">
          <a:xfrm flipH="1">
            <a:off x="11201400" y="2895600"/>
            <a:ext cx="304800" cy="853150"/>
          </a:xfrm>
          <a:prstGeom prst="straightConnector1">
            <a:avLst/>
          </a:prstGeom>
          <a:solidFill>
            <a:schemeClr val="tx2"/>
          </a:solidFill>
          <a:ln w="9525" cap="flat" cmpd="sng" algn="ctr">
            <a:solidFill>
              <a:srgbClr val="41AAAA"/>
            </a:solidFill>
            <a:prstDash val="solid"/>
            <a:round/>
            <a:headEnd type="none" w="med" len="med"/>
            <a:tailEnd type="triangle"/>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21" name="TextBox 20">
            <a:extLst>
              <a:ext uri="{FF2B5EF4-FFF2-40B4-BE49-F238E27FC236}">
                <a16:creationId xmlns:a16="http://schemas.microsoft.com/office/drawing/2014/main" id="{4D7EADB6-C57D-40DE-89D6-63F50A559AE4}"/>
              </a:ext>
            </a:extLst>
          </p:cNvPr>
          <p:cNvSpPr txBox="1"/>
          <p:nvPr/>
        </p:nvSpPr>
        <p:spPr>
          <a:xfrm>
            <a:off x="10569338" y="2636867"/>
            <a:ext cx="1873724" cy="324429"/>
          </a:xfrm>
          <a:prstGeom prst="rect">
            <a:avLst/>
          </a:prstGeom>
          <a:noFill/>
        </p:spPr>
        <p:txBody>
          <a:bodyPr wrap="square" lIns="0" tIns="0" rIns="0" bIns="0" rtlCol="0">
            <a:noAutofit/>
          </a:bodyPr>
          <a:lstStyle/>
          <a:p>
            <a:pPr>
              <a:lnSpc>
                <a:spcPct val="110000"/>
              </a:lnSpc>
              <a:spcBef>
                <a:spcPts val="0"/>
              </a:spcBef>
            </a:pPr>
            <a:r>
              <a:rPr lang="en-US" sz="1600" dirty="0">
                <a:solidFill>
                  <a:srgbClr val="32A0A0"/>
                </a:solidFill>
              </a:rPr>
              <a:t>Selection Recipe</a:t>
            </a:r>
          </a:p>
        </p:txBody>
      </p:sp>
      <p:sp>
        <p:nvSpPr>
          <p:cNvPr id="27" name="Content Placeholder 12">
            <a:extLst>
              <a:ext uri="{FF2B5EF4-FFF2-40B4-BE49-F238E27FC236}">
                <a16:creationId xmlns:a16="http://schemas.microsoft.com/office/drawing/2014/main" id="{FD553856-B3EB-449C-907D-58EFA3FA46A3}"/>
              </a:ext>
            </a:extLst>
          </p:cNvPr>
          <p:cNvSpPr>
            <a:spLocks noGrp="1"/>
          </p:cNvSpPr>
          <p:nvPr>
            <p:ph idx="1"/>
          </p:nvPr>
        </p:nvSpPr>
        <p:spPr>
          <a:xfrm>
            <a:off x="626736" y="1412874"/>
            <a:ext cx="11031864" cy="4752976"/>
          </a:xfrm>
        </p:spPr>
        <p:txBody>
          <a:bodyPr/>
          <a:lstStyle/>
          <a:p>
            <a:r>
              <a:rPr lang="en-US" dirty="0"/>
              <a:t>The updated </a:t>
            </a:r>
            <a:r>
              <a:rPr lang="en-US" dirty="0" err="1"/>
              <a:t>Simcenter</a:t>
            </a:r>
            <a:r>
              <a:rPr lang="en-US" dirty="0"/>
              <a:t> 3D magnetics simulation model is executed automatically as part of the Simcenter 3D portal execution and results extracted by HEEDS using the Simcenter 3D output portal</a:t>
            </a:r>
          </a:p>
          <a:p>
            <a:endParaRPr lang="en-US" dirty="0"/>
          </a:p>
          <a:p>
            <a:endParaRPr lang="en-US" dirty="0"/>
          </a:p>
          <a:p>
            <a:pPr lvl="1"/>
            <a:endParaRPr lang="en-US" dirty="0"/>
          </a:p>
          <a:p>
            <a:pPr lvl="1"/>
            <a:endParaRPr lang="en-US" dirty="0"/>
          </a:p>
          <a:p>
            <a:pPr lvl="1"/>
            <a:endParaRPr lang="en-US" dirty="0"/>
          </a:p>
          <a:p>
            <a:pPr lvl="1"/>
            <a:endParaRPr lang="en-US" dirty="0"/>
          </a:p>
          <a:p>
            <a:pPr lvl="3"/>
            <a:endParaRPr lang="en-US" dirty="0"/>
          </a:p>
          <a:p>
            <a:pPr lvl="1"/>
            <a:endParaRPr lang="en-US" dirty="0"/>
          </a:p>
        </p:txBody>
      </p:sp>
    </p:spTree>
    <p:extLst>
      <p:ext uri="{BB962C8B-B14F-4D97-AF65-F5344CB8AC3E}">
        <p14:creationId xmlns:p14="http://schemas.microsoft.com/office/powerpoint/2010/main" val="449507378"/>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Content Placeholder 12">
            <a:extLst>
              <a:ext uri="{FF2B5EF4-FFF2-40B4-BE49-F238E27FC236}">
                <a16:creationId xmlns:a16="http://schemas.microsoft.com/office/drawing/2014/main" id="{FD553856-B3EB-449C-907D-58EFA3FA46A3}"/>
              </a:ext>
            </a:extLst>
          </p:cNvPr>
          <p:cNvSpPr>
            <a:spLocks noGrp="1"/>
          </p:cNvSpPr>
          <p:nvPr>
            <p:ph idx="1"/>
          </p:nvPr>
        </p:nvSpPr>
        <p:spPr>
          <a:xfrm>
            <a:off x="462730" y="1412874"/>
            <a:ext cx="11195870" cy="4752976"/>
          </a:xfrm>
        </p:spPr>
        <p:txBody>
          <a:bodyPr/>
          <a:lstStyle/>
          <a:p>
            <a:r>
              <a:rPr lang="en-US" dirty="0"/>
              <a:t>The average magnetic field across the core is calculated via a formula response</a:t>
            </a:r>
          </a:p>
          <a:p>
            <a:endParaRPr lang="en-US" dirty="0"/>
          </a:p>
          <a:p>
            <a:endParaRPr lang="en-US" dirty="0"/>
          </a:p>
          <a:p>
            <a:endParaRPr lang="en-US" dirty="0"/>
          </a:p>
          <a:p>
            <a:endParaRPr lang="en-US" dirty="0"/>
          </a:p>
          <a:p>
            <a:endParaRPr lang="en-US" dirty="0"/>
          </a:p>
          <a:p>
            <a:endParaRPr lang="en-US" dirty="0"/>
          </a:p>
          <a:p>
            <a:endParaRPr lang="en-US" dirty="0"/>
          </a:p>
          <a:p>
            <a:r>
              <a:rPr lang="en-US" dirty="0"/>
              <a:t>In order to use coil current as an objective, a formula response is defined for the current as well (= variable </a:t>
            </a:r>
            <a:r>
              <a:rPr lang="en-US" i="1" dirty="0"/>
              <a:t>Current_Coil</a:t>
            </a:r>
            <a:r>
              <a:rPr lang="en-US" dirty="0"/>
              <a:t>)</a:t>
            </a:r>
          </a:p>
          <a:p>
            <a:endParaRPr lang="en-US" dirty="0"/>
          </a:p>
          <a:p>
            <a:endParaRPr lang="en-US" dirty="0"/>
          </a:p>
          <a:p>
            <a:pPr lvl="1"/>
            <a:endParaRPr lang="en-US" dirty="0"/>
          </a:p>
          <a:p>
            <a:pPr lvl="1"/>
            <a:endParaRPr lang="en-US" dirty="0"/>
          </a:p>
          <a:p>
            <a:pPr lvl="1"/>
            <a:endParaRPr lang="en-US" dirty="0"/>
          </a:p>
          <a:p>
            <a:pPr lvl="1"/>
            <a:endParaRPr lang="en-US" dirty="0"/>
          </a:p>
          <a:p>
            <a:pPr lvl="3"/>
            <a:endParaRPr lang="en-US" dirty="0"/>
          </a:p>
          <a:p>
            <a:pPr lvl="1"/>
            <a:endParaRPr lang="en-US" dirty="0"/>
          </a:p>
        </p:txBody>
      </p:sp>
      <p:pic>
        <p:nvPicPr>
          <p:cNvPr id="3" name="Picture 2">
            <a:extLst>
              <a:ext uri="{FF2B5EF4-FFF2-40B4-BE49-F238E27FC236}">
                <a16:creationId xmlns:a16="http://schemas.microsoft.com/office/drawing/2014/main" id="{E436EC3B-150B-405F-8D46-A6A67A7B6A20}"/>
              </a:ext>
            </a:extLst>
          </p:cNvPr>
          <p:cNvPicPr>
            <a:picLocks noChangeAspect="1"/>
          </p:cNvPicPr>
          <p:nvPr/>
        </p:nvPicPr>
        <p:blipFill>
          <a:blip r:embed="rId3"/>
          <a:stretch>
            <a:fillRect/>
          </a:stretch>
        </p:blipFill>
        <p:spPr>
          <a:xfrm>
            <a:off x="438198" y="4628412"/>
            <a:ext cx="5461281" cy="1155039"/>
          </a:xfrm>
          <a:prstGeom prst="rect">
            <a:avLst/>
          </a:prstGeom>
        </p:spPr>
      </p:pic>
      <p:pic>
        <p:nvPicPr>
          <p:cNvPr id="2" name="Picture 1">
            <a:extLst>
              <a:ext uri="{FF2B5EF4-FFF2-40B4-BE49-F238E27FC236}">
                <a16:creationId xmlns:a16="http://schemas.microsoft.com/office/drawing/2014/main" id="{3D56E238-F3D5-44F0-9B2E-81864451FE23}"/>
              </a:ext>
            </a:extLst>
          </p:cNvPr>
          <p:cNvPicPr>
            <a:picLocks noChangeAspect="1"/>
          </p:cNvPicPr>
          <p:nvPr/>
        </p:nvPicPr>
        <p:blipFill>
          <a:blip r:embed="rId4"/>
          <a:stretch>
            <a:fillRect/>
          </a:stretch>
        </p:blipFill>
        <p:spPr>
          <a:xfrm>
            <a:off x="433347" y="2657961"/>
            <a:ext cx="5442230" cy="901746"/>
          </a:xfrm>
          <a:prstGeom prst="rect">
            <a:avLst/>
          </a:prstGeom>
        </p:spPr>
      </p:pic>
      <p:sp>
        <p:nvSpPr>
          <p:cNvPr id="5" name="Title 4"/>
          <p:cNvSpPr>
            <a:spLocks noGrp="1"/>
          </p:cNvSpPr>
          <p:nvPr>
            <p:ph type="title"/>
          </p:nvPr>
        </p:nvSpPr>
        <p:spPr/>
        <p:txBody>
          <a:bodyPr/>
          <a:lstStyle/>
          <a:p>
            <a:r>
              <a:rPr lang="en-US" dirty="0"/>
              <a:t>Automated Magnetics Solution</a:t>
            </a:r>
          </a:p>
        </p:txBody>
      </p:sp>
      <p:pic>
        <p:nvPicPr>
          <p:cNvPr id="24" name="Picture 23"/>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62730" y="2098015"/>
            <a:ext cx="372582" cy="375988"/>
          </a:xfrm>
          <a:prstGeom prst="rect">
            <a:avLst/>
          </a:prstGeom>
        </p:spPr>
      </p:pic>
      <p:sp>
        <p:nvSpPr>
          <p:cNvPr id="17" name="Right Arrow 12"/>
          <p:cNvSpPr/>
          <p:nvPr/>
        </p:nvSpPr>
        <p:spPr>
          <a:xfrm>
            <a:off x="6282356" y="2931995"/>
            <a:ext cx="694087" cy="400047"/>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2" name="Rectangle: Rounded Corners 21">
            <a:extLst>
              <a:ext uri="{FF2B5EF4-FFF2-40B4-BE49-F238E27FC236}">
                <a16:creationId xmlns:a16="http://schemas.microsoft.com/office/drawing/2014/main" id="{D6A51641-62EE-4979-94E9-482F4C192AFF}"/>
              </a:ext>
            </a:extLst>
          </p:cNvPr>
          <p:cNvSpPr/>
          <p:nvPr/>
        </p:nvSpPr>
        <p:spPr bwMode="auto">
          <a:xfrm>
            <a:off x="381000" y="3310743"/>
            <a:ext cx="5486400" cy="228588"/>
          </a:xfrm>
          <a:prstGeom prst="roundRect">
            <a:avLst/>
          </a:prstGeom>
          <a:noFill/>
          <a:ln w="25400">
            <a:solidFill>
              <a:srgbClr val="0F8287"/>
            </a:solid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US" sz="1800" b="1" dirty="0" err="1">
              <a:solidFill>
                <a:schemeClr val="tx1"/>
              </a:solidFill>
            </a:endParaRPr>
          </a:p>
        </p:txBody>
      </p:sp>
      <p:sp>
        <p:nvSpPr>
          <p:cNvPr id="26" name="Right Arrow 12">
            <a:extLst>
              <a:ext uri="{FF2B5EF4-FFF2-40B4-BE49-F238E27FC236}">
                <a16:creationId xmlns:a16="http://schemas.microsoft.com/office/drawing/2014/main" id="{8F2AD0E6-DB8B-4A01-AE4C-EAC1319F91B5}"/>
              </a:ext>
            </a:extLst>
          </p:cNvPr>
          <p:cNvSpPr/>
          <p:nvPr/>
        </p:nvSpPr>
        <p:spPr>
          <a:xfrm>
            <a:off x="6282355" y="4777669"/>
            <a:ext cx="694087" cy="400047"/>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8" name="Rectangle: Rounded Corners 27">
            <a:extLst>
              <a:ext uri="{FF2B5EF4-FFF2-40B4-BE49-F238E27FC236}">
                <a16:creationId xmlns:a16="http://schemas.microsoft.com/office/drawing/2014/main" id="{AB5C07D2-D913-4E73-97F4-47D68F05EBC1}"/>
              </a:ext>
            </a:extLst>
          </p:cNvPr>
          <p:cNvSpPr/>
          <p:nvPr/>
        </p:nvSpPr>
        <p:spPr bwMode="auto">
          <a:xfrm>
            <a:off x="381000" y="5562600"/>
            <a:ext cx="5200611" cy="228588"/>
          </a:xfrm>
          <a:prstGeom prst="roundRect">
            <a:avLst/>
          </a:prstGeom>
          <a:noFill/>
          <a:ln w="25400">
            <a:solidFill>
              <a:srgbClr val="0F8287"/>
            </a:solid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US" sz="1800" b="1" dirty="0" err="1">
              <a:solidFill>
                <a:schemeClr val="tx1"/>
              </a:solidFill>
            </a:endParaRPr>
          </a:p>
        </p:txBody>
      </p:sp>
      <p:pic>
        <p:nvPicPr>
          <p:cNvPr id="11" name="Picture 10">
            <a:extLst>
              <a:ext uri="{FF2B5EF4-FFF2-40B4-BE49-F238E27FC236}">
                <a16:creationId xmlns:a16="http://schemas.microsoft.com/office/drawing/2014/main" id="{F4C9080D-A46F-4C7D-AE8C-686396CA2323}"/>
              </a:ext>
            </a:extLst>
          </p:cNvPr>
          <p:cNvPicPr>
            <a:picLocks noChangeAspect="1"/>
          </p:cNvPicPr>
          <p:nvPr/>
        </p:nvPicPr>
        <p:blipFill>
          <a:blip r:embed="rId6"/>
          <a:stretch>
            <a:fillRect/>
          </a:stretch>
        </p:blipFill>
        <p:spPr>
          <a:xfrm>
            <a:off x="7772400" y="4605058"/>
            <a:ext cx="1762125" cy="638175"/>
          </a:xfrm>
          <a:prstGeom prst="rect">
            <a:avLst/>
          </a:prstGeom>
        </p:spPr>
      </p:pic>
      <p:pic>
        <p:nvPicPr>
          <p:cNvPr id="4" name="Picture 3">
            <a:extLst>
              <a:ext uri="{FF2B5EF4-FFF2-40B4-BE49-F238E27FC236}">
                <a16:creationId xmlns:a16="http://schemas.microsoft.com/office/drawing/2014/main" id="{4E1DD167-FD5A-4C80-BEF1-982EB2931076}"/>
              </a:ext>
            </a:extLst>
          </p:cNvPr>
          <p:cNvPicPr>
            <a:picLocks noChangeAspect="1"/>
          </p:cNvPicPr>
          <p:nvPr/>
        </p:nvPicPr>
        <p:blipFill rotWithShape="1">
          <a:blip r:embed="rId7"/>
          <a:srcRect b="13286"/>
          <a:stretch/>
        </p:blipFill>
        <p:spPr>
          <a:xfrm>
            <a:off x="7750629" y="2931995"/>
            <a:ext cx="2883048" cy="479074"/>
          </a:xfrm>
          <a:prstGeom prst="rect">
            <a:avLst/>
          </a:prstGeom>
        </p:spPr>
      </p:pic>
    </p:spTree>
    <p:extLst>
      <p:ext uri="{BB962C8B-B14F-4D97-AF65-F5344CB8AC3E}">
        <p14:creationId xmlns:p14="http://schemas.microsoft.com/office/powerpoint/2010/main" val="2668833471"/>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dirty="0"/>
              <a:t>Automated Magnetics Solution</a:t>
            </a:r>
          </a:p>
        </p:txBody>
      </p:sp>
      <p:sp>
        <p:nvSpPr>
          <p:cNvPr id="11" name="Content Placeholder 12"/>
          <p:cNvSpPr>
            <a:spLocks noGrp="1"/>
          </p:cNvSpPr>
          <p:nvPr>
            <p:ph idx="1"/>
          </p:nvPr>
        </p:nvSpPr>
        <p:spPr>
          <a:xfrm>
            <a:off x="626736" y="1412874"/>
            <a:ext cx="11031864" cy="4752976"/>
          </a:xfrm>
        </p:spPr>
        <p:txBody>
          <a:bodyPr/>
          <a:lstStyle/>
          <a:p>
            <a:r>
              <a:rPr lang="en-US" dirty="0"/>
              <a:t>Force on the core due to the magnetic field produced by the coil current is written out to a *.Force.txt file and the value is extracted via delimited tagging in HEEDS</a:t>
            </a:r>
          </a:p>
          <a:p>
            <a:endParaRPr lang="en-US" dirty="0"/>
          </a:p>
          <a:p>
            <a:pPr lvl="1"/>
            <a:endParaRPr lang="en-US" dirty="0"/>
          </a:p>
          <a:p>
            <a:pPr lvl="1"/>
            <a:endParaRPr lang="en-US" dirty="0"/>
          </a:p>
          <a:p>
            <a:pPr lvl="1"/>
            <a:endParaRPr lang="en-US" dirty="0"/>
          </a:p>
          <a:p>
            <a:pPr lvl="1"/>
            <a:endParaRPr lang="en-US" dirty="0"/>
          </a:p>
          <a:p>
            <a:pPr lvl="3"/>
            <a:endParaRPr lang="en-US" dirty="0"/>
          </a:p>
          <a:p>
            <a:pPr lvl="1"/>
            <a:endParaRPr lang="en-US" dirty="0"/>
          </a:p>
        </p:txBody>
      </p:sp>
      <p:pic>
        <p:nvPicPr>
          <p:cNvPr id="24" name="Picture 2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30879" y="3563231"/>
            <a:ext cx="372582" cy="375988"/>
          </a:xfrm>
          <a:prstGeom prst="rect">
            <a:avLst/>
          </a:prstGeom>
        </p:spPr>
      </p:pic>
      <p:pic>
        <p:nvPicPr>
          <p:cNvPr id="14" name="Picture 13"/>
          <p:cNvPicPr>
            <a:picLocks noChangeAspect="1"/>
          </p:cNvPicPr>
          <p:nvPr/>
        </p:nvPicPr>
        <p:blipFill>
          <a:blip r:embed="rId4">
            <a:clrChange>
              <a:clrFrom>
                <a:srgbClr val="EEF3FA"/>
              </a:clrFrom>
              <a:clrTo>
                <a:srgbClr val="EEF3FA">
                  <a:alpha val="0"/>
                </a:srgbClr>
              </a:clrTo>
            </a:clrChange>
          </a:blip>
          <a:stretch>
            <a:fillRect/>
          </a:stretch>
        </p:blipFill>
        <p:spPr>
          <a:xfrm>
            <a:off x="356920" y="2254532"/>
            <a:ext cx="382513" cy="413114"/>
          </a:xfrm>
          <a:prstGeom prst="rect">
            <a:avLst/>
          </a:prstGeom>
        </p:spPr>
      </p:pic>
      <p:pic>
        <p:nvPicPr>
          <p:cNvPr id="3" name="Picture 2">
            <a:extLst>
              <a:ext uri="{FF2B5EF4-FFF2-40B4-BE49-F238E27FC236}">
                <a16:creationId xmlns:a16="http://schemas.microsoft.com/office/drawing/2014/main" id="{E36BCE75-24C7-434E-AC77-30843BBE57A8}"/>
              </a:ext>
            </a:extLst>
          </p:cNvPr>
          <p:cNvPicPr>
            <a:picLocks noChangeAspect="1"/>
          </p:cNvPicPr>
          <p:nvPr/>
        </p:nvPicPr>
        <p:blipFill>
          <a:blip r:embed="rId5"/>
          <a:stretch>
            <a:fillRect/>
          </a:stretch>
        </p:blipFill>
        <p:spPr>
          <a:xfrm>
            <a:off x="852131" y="2547123"/>
            <a:ext cx="10806469" cy="585961"/>
          </a:xfrm>
          <a:prstGeom prst="rect">
            <a:avLst/>
          </a:prstGeom>
        </p:spPr>
      </p:pic>
      <p:sp>
        <p:nvSpPr>
          <p:cNvPr id="15" name="Right Arrow 19">
            <a:extLst>
              <a:ext uri="{FF2B5EF4-FFF2-40B4-BE49-F238E27FC236}">
                <a16:creationId xmlns:a16="http://schemas.microsoft.com/office/drawing/2014/main" id="{789C2B4D-886B-406A-A257-2F2C93A6AA1B}"/>
              </a:ext>
            </a:extLst>
          </p:cNvPr>
          <p:cNvSpPr/>
          <p:nvPr/>
        </p:nvSpPr>
        <p:spPr>
          <a:xfrm rot="5400000">
            <a:off x="5402784" y="3154147"/>
            <a:ext cx="648271" cy="38100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4" name="Picture 3">
            <a:extLst>
              <a:ext uri="{FF2B5EF4-FFF2-40B4-BE49-F238E27FC236}">
                <a16:creationId xmlns:a16="http://schemas.microsoft.com/office/drawing/2014/main" id="{9318F52D-8C44-4A17-B783-59364887B64C}"/>
              </a:ext>
            </a:extLst>
          </p:cNvPr>
          <p:cNvPicPr>
            <a:picLocks noChangeAspect="1"/>
          </p:cNvPicPr>
          <p:nvPr/>
        </p:nvPicPr>
        <p:blipFill>
          <a:blip r:embed="rId6"/>
          <a:stretch>
            <a:fillRect/>
          </a:stretch>
        </p:blipFill>
        <p:spPr>
          <a:xfrm>
            <a:off x="1586050" y="5097305"/>
            <a:ext cx="8312577" cy="717587"/>
          </a:xfrm>
          <a:prstGeom prst="rect">
            <a:avLst/>
          </a:prstGeom>
        </p:spPr>
      </p:pic>
      <p:pic>
        <p:nvPicPr>
          <p:cNvPr id="7" name="Picture 6">
            <a:extLst>
              <a:ext uri="{FF2B5EF4-FFF2-40B4-BE49-F238E27FC236}">
                <a16:creationId xmlns:a16="http://schemas.microsoft.com/office/drawing/2014/main" id="{89731306-3254-4CAE-A61E-986FE7787190}"/>
              </a:ext>
            </a:extLst>
          </p:cNvPr>
          <p:cNvPicPr>
            <a:picLocks noChangeAspect="1"/>
          </p:cNvPicPr>
          <p:nvPr/>
        </p:nvPicPr>
        <p:blipFill>
          <a:blip r:embed="rId7"/>
          <a:stretch>
            <a:fillRect/>
          </a:stretch>
        </p:blipFill>
        <p:spPr>
          <a:xfrm>
            <a:off x="1564279" y="3690780"/>
            <a:ext cx="8318928" cy="711237"/>
          </a:xfrm>
          <a:prstGeom prst="rect">
            <a:avLst/>
          </a:prstGeom>
        </p:spPr>
      </p:pic>
      <p:sp>
        <p:nvSpPr>
          <p:cNvPr id="18" name="Right Arrow 19">
            <a:extLst>
              <a:ext uri="{FF2B5EF4-FFF2-40B4-BE49-F238E27FC236}">
                <a16:creationId xmlns:a16="http://schemas.microsoft.com/office/drawing/2014/main" id="{AE602779-45C6-4C55-A154-8AE732FE0B64}"/>
              </a:ext>
            </a:extLst>
          </p:cNvPr>
          <p:cNvSpPr/>
          <p:nvPr/>
        </p:nvSpPr>
        <p:spPr>
          <a:xfrm rot="5400000">
            <a:off x="5399607" y="4535653"/>
            <a:ext cx="648271" cy="38100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19" name="Picture 18">
            <a:extLst>
              <a:ext uri="{FF2B5EF4-FFF2-40B4-BE49-F238E27FC236}">
                <a16:creationId xmlns:a16="http://schemas.microsoft.com/office/drawing/2014/main" id="{69BE101D-8285-4A6D-9B97-E0B40A1A6E4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19197" y="4976106"/>
            <a:ext cx="372582" cy="375988"/>
          </a:xfrm>
          <a:prstGeom prst="rect">
            <a:avLst/>
          </a:prstGeom>
        </p:spPr>
      </p:pic>
      <p:pic>
        <p:nvPicPr>
          <p:cNvPr id="10" name="Picture 9">
            <a:extLst>
              <a:ext uri="{FF2B5EF4-FFF2-40B4-BE49-F238E27FC236}">
                <a16:creationId xmlns:a16="http://schemas.microsoft.com/office/drawing/2014/main" id="{4608D61F-CCA6-445E-A15C-708046988572}"/>
              </a:ext>
            </a:extLst>
          </p:cNvPr>
          <p:cNvPicPr>
            <a:picLocks noChangeAspect="1"/>
          </p:cNvPicPr>
          <p:nvPr/>
        </p:nvPicPr>
        <p:blipFill>
          <a:blip r:embed="rId8"/>
          <a:stretch>
            <a:fillRect/>
          </a:stretch>
        </p:blipFill>
        <p:spPr>
          <a:xfrm>
            <a:off x="6082594" y="4432636"/>
            <a:ext cx="558829" cy="527077"/>
          </a:xfrm>
          <a:prstGeom prst="rect">
            <a:avLst/>
          </a:prstGeom>
        </p:spPr>
      </p:pic>
      <p:sp>
        <p:nvSpPr>
          <p:cNvPr id="16" name="Rectangle: Rounded Corners 7">
            <a:extLst>
              <a:ext uri="{FF2B5EF4-FFF2-40B4-BE49-F238E27FC236}">
                <a16:creationId xmlns:a16="http://schemas.microsoft.com/office/drawing/2014/main" id="{B1BAED30-A028-4B92-8EF4-54278F92FDD3}"/>
              </a:ext>
            </a:extLst>
          </p:cNvPr>
          <p:cNvSpPr/>
          <p:nvPr/>
        </p:nvSpPr>
        <p:spPr bwMode="auto">
          <a:xfrm>
            <a:off x="6400800" y="3870199"/>
            <a:ext cx="990600" cy="348554"/>
          </a:xfrm>
          <a:prstGeom prst="roundRect">
            <a:avLst/>
          </a:prstGeom>
          <a:noFill/>
          <a:ln w="25400">
            <a:solidFill>
              <a:srgbClr val="00B050"/>
            </a:solid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US" sz="1800" b="1" dirty="0" err="1">
              <a:solidFill>
                <a:schemeClr val="tx1"/>
              </a:solidFill>
            </a:endParaRPr>
          </a:p>
        </p:txBody>
      </p:sp>
      <p:sp>
        <p:nvSpPr>
          <p:cNvPr id="17" name="Rectangle: Rounded Corners 7">
            <a:extLst>
              <a:ext uri="{FF2B5EF4-FFF2-40B4-BE49-F238E27FC236}">
                <a16:creationId xmlns:a16="http://schemas.microsoft.com/office/drawing/2014/main" id="{02659D30-CC45-4DC4-B585-3DD0ED5A9DB1}"/>
              </a:ext>
            </a:extLst>
          </p:cNvPr>
          <p:cNvSpPr/>
          <p:nvPr/>
        </p:nvSpPr>
        <p:spPr bwMode="auto">
          <a:xfrm>
            <a:off x="6412450" y="5283074"/>
            <a:ext cx="990600" cy="348554"/>
          </a:xfrm>
          <a:prstGeom prst="roundRect">
            <a:avLst/>
          </a:prstGeom>
          <a:noFill/>
          <a:ln w="25400">
            <a:solidFill>
              <a:srgbClr val="00B050"/>
            </a:solid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US" sz="1800" b="1" dirty="0" err="1">
              <a:solidFill>
                <a:schemeClr val="tx1"/>
              </a:solidFill>
            </a:endParaRPr>
          </a:p>
        </p:txBody>
      </p:sp>
    </p:spTree>
    <p:extLst>
      <p:ext uri="{BB962C8B-B14F-4D97-AF65-F5344CB8AC3E}">
        <p14:creationId xmlns:p14="http://schemas.microsoft.com/office/powerpoint/2010/main" val="40887540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5"/>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7"/>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0"/>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4"/>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8" grpId="0" animBg="1"/>
      <p:bldP spid="16" grpId="0" animBg="1"/>
      <p:bldP spid="17"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dirty="0"/>
              <a:t>Automated Post Images</a:t>
            </a:r>
          </a:p>
        </p:txBody>
      </p:sp>
      <p:sp>
        <p:nvSpPr>
          <p:cNvPr id="11" name="Content Placeholder 12"/>
          <p:cNvSpPr>
            <a:spLocks noGrp="1"/>
          </p:cNvSpPr>
          <p:nvPr>
            <p:ph idx="1"/>
          </p:nvPr>
        </p:nvSpPr>
        <p:spPr>
          <a:xfrm>
            <a:off x="626736" y="1412874"/>
            <a:ext cx="11260464" cy="1182432"/>
          </a:xfrm>
        </p:spPr>
        <p:txBody>
          <a:bodyPr/>
          <a:lstStyle/>
          <a:p>
            <a:r>
              <a:rPr lang="en-US" dirty="0"/>
              <a:t>The Simcenter ‘Layout States’ feature was used in conjunction with the HEEDS Simcenter 3D portal to generate images to enhance the post-processing</a:t>
            </a:r>
          </a:p>
          <a:p>
            <a:pPr lvl="1"/>
            <a:r>
              <a:rPr lang="en-US" sz="1600" dirty="0"/>
              <a:t>Layout States are created by the user in the pre-defined baseline Simcenter simulation file</a:t>
            </a:r>
          </a:p>
          <a:p>
            <a:pPr lvl="1"/>
            <a:r>
              <a:rPr lang="en-US" sz="1600" dirty="0"/>
              <a:t>The Simcenter 3D portal automatically extracts layout states as images for each design</a:t>
            </a:r>
          </a:p>
          <a:p>
            <a:pPr lvl="1"/>
            <a:endParaRPr lang="en-US" dirty="0"/>
          </a:p>
          <a:p>
            <a:pPr lvl="3"/>
            <a:endParaRPr lang="en-US" dirty="0"/>
          </a:p>
          <a:p>
            <a:pPr lvl="1"/>
            <a:endParaRPr lang="en-US" dirty="0"/>
          </a:p>
        </p:txBody>
      </p:sp>
      <p:pic>
        <p:nvPicPr>
          <p:cNvPr id="8" name="Picture 7"/>
          <p:cNvPicPr>
            <a:picLocks noChangeAspect="1"/>
          </p:cNvPicPr>
          <p:nvPr/>
        </p:nvPicPr>
        <p:blipFill>
          <a:blip r:embed="rId3"/>
          <a:stretch>
            <a:fillRect/>
          </a:stretch>
        </p:blipFill>
        <p:spPr>
          <a:xfrm>
            <a:off x="3280468" y="3200952"/>
            <a:ext cx="4496037" cy="1154155"/>
          </a:xfrm>
          <a:prstGeom prst="rect">
            <a:avLst/>
          </a:prstGeom>
          <a:ln>
            <a:solidFill>
              <a:schemeClr val="tx1"/>
            </a:solidFill>
          </a:ln>
        </p:spPr>
      </p:pic>
      <p:sp>
        <p:nvSpPr>
          <p:cNvPr id="13" name="TextBox 12"/>
          <p:cNvSpPr txBox="1"/>
          <p:nvPr/>
        </p:nvSpPr>
        <p:spPr>
          <a:xfrm>
            <a:off x="194839" y="5908733"/>
            <a:ext cx="3057672" cy="369332"/>
          </a:xfrm>
          <a:prstGeom prst="rect">
            <a:avLst/>
          </a:prstGeom>
          <a:noFill/>
        </p:spPr>
        <p:txBody>
          <a:bodyPr wrap="square" rtlCol="0">
            <a:spAutoFit/>
          </a:bodyPr>
          <a:lstStyle/>
          <a:p>
            <a:pPr algn="ctr"/>
            <a:r>
              <a:rPr lang="en-US" dirty="0">
                <a:solidFill>
                  <a:schemeClr val="accent5"/>
                </a:solidFill>
              </a:rPr>
              <a:t>Macro</a:t>
            </a:r>
          </a:p>
        </p:txBody>
      </p:sp>
      <p:sp>
        <p:nvSpPr>
          <p:cNvPr id="15" name="Right Arrow 14"/>
          <p:cNvSpPr/>
          <p:nvPr/>
        </p:nvSpPr>
        <p:spPr>
          <a:xfrm>
            <a:off x="3116153" y="4973667"/>
            <a:ext cx="694087" cy="400047"/>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2" name="TextBox 21"/>
          <p:cNvSpPr txBox="1"/>
          <p:nvPr/>
        </p:nvSpPr>
        <p:spPr>
          <a:xfrm>
            <a:off x="3999650" y="5997643"/>
            <a:ext cx="3057672" cy="369332"/>
          </a:xfrm>
          <a:prstGeom prst="rect">
            <a:avLst/>
          </a:prstGeom>
          <a:noFill/>
        </p:spPr>
        <p:txBody>
          <a:bodyPr wrap="square" rtlCol="0">
            <a:spAutoFit/>
          </a:bodyPr>
          <a:lstStyle/>
          <a:p>
            <a:pPr algn="ctr"/>
            <a:r>
              <a:rPr lang="en-US" dirty="0">
                <a:solidFill>
                  <a:schemeClr val="accent5"/>
                </a:solidFill>
              </a:rPr>
              <a:t>Simcenter</a:t>
            </a:r>
          </a:p>
        </p:txBody>
      </p:sp>
      <p:sp>
        <p:nvSpPr>
          <p:cNvPr id="14" name="Right Arrow 13"/>
          <p:cNvSpPr/>
          <p:nvPr/>
        </p:nvSpPr>
        <p:spPr>
          <a:xfrm>
            <a:off x="7429461" y="4976830"/>
            <a:ext cx="694087" cy="400047"/>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 name="TextBox 15"/>
          <p:cNvSpPr txBox="1"/>
          <p:nvPr/>
        </p:nvSpPr>
        <p:spPr>
          <a:xfrm>
            <a:off x="8696862" y="6017883"/>
            <a:ext cx="3057672" cy="369332"/>
          </a:xfrm>
          <a:prstGeom prst="rect">
            <a:avLst/>
          </a:prstGeom>
          <a:noFill/>
        </p:spPr>
        <p:txBody>
          <a:bodyPr wrap="square" rtlCol="0">
            <a:spAutoFit/>
          </a:bodyPr>
          <a:lstStyle/>
          <a:p>
            <a:pPr algn="ctr"/>
            <a:r>
              <a:rPr lang="en-US" dirty="0">
                <a:solidFill>
                  <a:schemeClr val="accent5"/>
                </a:solidFill>
              </a:rPr>
              <a:t>HEEDS POST</a:t>
            </a:r>
          </a:p>
        </p:txBody>
      </p:sp>
      <p:pic>
        <p:nvPicPr>
          <p:cNvPr id="3" name="Picture 2"/>
          <p:cNvPicPr>
            <a:picLocks noChangeAspect="1"/>
          </p:cNvPicPr>
          <p:nvPr/>
        </p:nvPicPr>
        <p:blipFill>
          <a:blip r:embed="rId4"/>
          <a:stretch>
            <a:fillRect/>
          </a:stretch>
        </p:blipFill>
        <p:spPr>
          <a:xfrm>
            <a:off x="8021791" y="4396160"/>
            <a:ext cx="457200" cy="409074"/>
          </a:xfrm>
          <a:prstGeom prst="rect">
            <a:avLst/>
          </a:prstGeom>
        </p:spPr>
      </p:pic>
      <p:pic>
        <p:nvPicPr>
          <p:cNvPr id="18" name="Picture 1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658953" y="3200321"/>
            <a:ext cx="457200" cy="457200"/>
          </a:xfrm>
          <a:prstGeom prst="rect">
            <a:avLst/>
          </a:prstGeom>
        </p:spPr>
      </p:pic>
      <p:pic>
        <p:nvPicPr>
          <p:cNvPr id="19" name="Picture 18"/>
          <p:cNvPicPr>
            <a:picLocks noChangeAspect="1"/>
          </p:cNvPicPr>
          <p:nvPr/>
        </p:nvPicPr>
        <p:blipFill>
          <a:blip r:embed="rId6">
            <a:clrChange>
              <a:clrFrom>
                <a:srgbClr val="EEF3FA"/>
              </a:clrFrom>
              <a:clrTo>
                <a:srgbClr val="EEF3FA">
                  <a:alpha val="0"/>
                </a:srgbClr>
              </a:clrTo>
            </a:clrChange>
          </a:blip>
          <a:stretch>
            <a:fillRect/>
          </a:stretch>
        </p:blipFill>
        <p:spPr>
          <a:xfrm>
            <a:off x="3754354" y="4391868"/>
            <a:ext cx="457200" cy="493776"/>
          </a:xfrm>
          <a:prstGeom prst="rect">
            <a:avLst/>
          </a:prstGeom>
        </p:spPr>
      </p:pic>
      <p:pic>
        <p:nvPicPr>
          <p:cNvPr id="23" name="Picture 22"/>
          <p:cNvPicPr>
            <a:picLocks noChangeAspect="1"/>
          </p:cNvPicPr>
          <p:nvPr/>
        </p:nvPicPr>
        <p:blipFill>
          <a:blip r:embed="rId6">
            <a:clrChange>
              <a:clrFrom>
                <a:srgbClr val="EEF3FA"/>
              </a:clrFrom>
              <a:clrTo>
                <a:srgbClr val="EEF3FA">
                  <a:alpha val="0"/>
                </a:srgbClr>
              </a:clrTo>
            </a:clrChange>
          </a:blip>
          <a:stretch>
            <a:fillRect/>
          </a:stretch>
        </p:blipFill>
        <p:spPr>
          <a:xfrm>
            <a:off x="433543" y="4405528"/>
            <a:ext cx="457200" cy="493776"/>
          </a:xfrm>
          <a:prstGeom prst="rect">
            <a:avLst/>
          </a:prstGeom>
        </p:spPr>
      </p:pic>
      <p:sp>
        <p:nvSpPr>
          <p:cNvPr id="20" name="Rectangle: Rounded Corners 7"/>
          <p:cNvSpPr/>
          <p:nvPr/>
        </p:nvSpPr>
        <p:spPr bwMode="auto">
          <a:xfrm>
            <a:off x="4923468" y="3870199"/>
            <a:ext cx="2667000" cy="121984"/>
          </a:xfrm>
          <a:prstGeom prst="roundRect">
            <a:avLst/>
          </a:prstGeom>
          <a:noFill/>
          <a:ln w="25400">
            <a:solidFill>
              <a:srgbClr val="00B050"/>
            </a:solid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US" sz="1800" b="1" dirty="0" err="1">
              <a:solidFill>
                <a:schemeClr val="tx1"/>
              </a:solidFill>
            </a:endParaRPr>
          </a:p>
        </p:txBody>
      </p:sp>
      <p:pic>
        <p:nvPicPr>
          <p:cNvPr id="10" name="Picture 9"/>
          <p:cNvPicPr>
            <a:picLocks/>
          </p:cNvPicPr>
          <p:nvPr/>
        </p:nvPicPr>
        <p:blipFill>
          <a:blip r:embed="rId7"/>
          <a:stretch>
            <a:fillRect/>
          </a:stretch>
        </p:blipFill>
        <p:spPr>
          <a:xfrm>
            <a:off x="952420" y="4601000"/>
            <a:ext cx="1933882" cy="1333332"/>
          </a:xfrm>
          <a:prstGeom prst="rect">
            <a:avLst/>
          </a:prstGeom>
          <a:ln>
            <a:solidFill>
              <a:schemeClr val="tx1"/>
            </a:solidFill>
          </a:ln>
        </p:spPr>
      </p:pic>
      <p:pic>
        <p:nvPicPr>
          <p:cNvPr id="7" name="Picture 6">
            <a:extLst>
              <a:ext uri="{FF2B5EF4-FFF2-40B4-BE49-F238E27FC236}">
                <a16:creationId xmlns:a16="http://schemas.microsoft.com/office/drawing/2014/main" id="{B3540005-864F-4317-8512-AEDE75665097}"/>
              </a:ext>
            </a:extLst>
          </p:cNvPr>
          <p:cNvPicPr>
            <a:picLocks noChangeAspect="1"/>
          </p:cNvPicPr>
          <p:nvPr/>
        </p:nvPicPr>
        <p:blipFill>
          <a:blip r:embed="rId8"/>
          <a:stretch>
            <a:fillRect/>
          </a:stretch>
        </p:blipFill>
        <p:spPr>
          <a:xfrm>
            <a:off x="4390071" y="4601000"/>
            <a:ext cx="2776267" cy="1317957"/>
          </a:xfrm>
          <a:prstGeom prst="rect">
            <a:avLst/>
          </a:prstGeom>
          <a:ln>
            <a:solidFill>
              <a:schemeClr val="tx1"/>
            </a:solidFill>
          </a:ln>
        </p:spPr>
      </p:pic>
      <p:pic>
        <p:nvPicPr>
          <p:cNvPr id="21" name="Picture 20">
            <a:extLst>
              <a:ext uri="{FF2B5EF4-FFF2-40B4-BE49-F238E27FC236}">
                <a16:creationId xmlns:a16="http://schemas.microsoft.com/office/drawing/2014/main" id="{8421A97E-3E44-46CE-997B-C877C465BA8F}"/>
              </a:ext>
            </a:extLst>
          </p:cNvPr>
          <p:cNvPicPr>
            <a:picLocks/>
          </p:cNvPicPr>
          <p:nvPr/>
        </p:nvPicPr>
        <p:blipFill>
          <a:blip r:embed="rId9"/>
          <a:stretch>
            <a:fillRect/>
          </a:stretch>
        </p:blipFill>
        <p:spPr>
          <a:xfrm>
            <a:off x="8991600" y="4616732"/>
            <a:ext cx="2775600" cy="1317600"/>
          </a:xfrm>
          <a:prstGeom prst="rect">
            <a:avLst/>
          </a:prstGeom>
          <a:ln>
            <a:solidFill>
              <a:schemeClr val="tx1"/>
            </a:solidFill>
          </a:ln>
        </p:spPr>
      </p:pic>
    </p:spTree>
    <p:extLst>
      <p:ext uri="{BB962C8B-B14F-4D97-AF65-F5344CB8AC3E}">
        <p14:creationId xmlns:p14="http://schemas.microsoft.com/office/powerpoint/2010/main" val="31519657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b="1" dirty="0"/>
              <a:t>Scalable Computation</a:t>
            </a:r>
          </a:p>
        </p:txBody>
      </p:sp>
      <p:sp>
        <p:nvSpPr>
          <p:cNvPr id="63" name="Content Placeholder 8"/>
          <p:cNvSpPr>
            <a:spLocks noGrp="1"/>
          </p:cNvSpPr>
          <p:nvPr>
            <p:ph sz="half" idx="4294967295"/>
          </p:nvPr>
        </p:nvSpPr>
        <p:spPr>
          <a:xfrm>
            <a:off x="7561050" y="5316538"/>
            <a:ext cx="4630950" cy="1074737"/>
          </a:xfrm>
        </p:spPr>
        <p:txBody>
          <a:bodyPr/>
          <a:lstStyle/>
          <a:p>
            <a:pPr algn="just"/>
            <a:r>
              <a:rPr lang="en-US" sz="2000" dirty="0"/>
              <a:t>300 Solenoid Designs Evaluated</a:t>
            </a:r>
          </a:p>
          <a:p>
            <a:pPr lvl="1" algn="just"/>
            <a:r>
              <a:rPr lang="en-US" dirty="0"/>
              <a:t>48</a:t>
            </a:r>
            <a:r>
              <a:rPr lang="en-US" sz="1800" dirty="0"/>
              <a:t> hrs of wall time</a:t>
            </a:r>
          </a:p>
          <a:p>
            <a:pPr lvl="1" algn="just"/>
            <a:r>
              <a:rPr lang="en-US" sz="1800"/>
              <a:t>~</a:t>
            </a:r>
            <a:r>
              <a:rPr lang="en-US"/>
              <a:t>9.5</a:t>
            </a:r>
            <a:r>
              <a:rPr lang="en-US" sz="1800"/>
              <a:t> </a:t>
            </a:r>
            <a:r>
              <a:rPr lang="en-US" sz="1800" dirty="0"/>
              <a:t>mins per design</a:t>
            </a:r>
          </a:p>
          <a:p>
            <a:pPr marL="274638" lvl="1" indent="0" algn="just">
              <a:buNone/>
            </a:pPr>
            <a:endParaRPr lang="en-US" dirty="0"/>
          </a:p>
          <a:p>
            <a:pPr algn="just"/>
            <a:endParaRPr lang="en-US" sz="1000" dirty="0"/>
          </a:p>
        </p:txBody>
      </p:sp>
      <p:sp>
        <p:nvSpPr>
          <p:cNvPr id="47" name="TextBox 46"/>
          <p:cNvSpPr txBox="1"/>
          <p:nvPr/>
        </p:nvSpPr>
        <p:spPr>
          <a:xfrm>
            <a:off x="4103162" y="5628753"/>
            <a:ext cx="2590800" cy="369332"/>
          </a:xfrm>
          <a:prstGeom prst="rect">
            <a:avLst/>
          </a:prstGeom>
          <a:noFill/>
        </p:spPr>
        <p:txBody>
          <a:bodyPr wrap="square" rtlCol="0">
            <a:spAutoFit/>
          </a:bodyPr>
          <a:lstStyle/>
          <a:p>
            <a:pPr algn="ctr"/>
            <a:r>
              <a:rPr lang="en-US" dirty="0">
                <a:solidFill>
                  <a:schemeClr val="accent1">
                    <a:lumMod val="75000"/>
                  </a:schemeClr>
                </a:solidFill>
              </a:rPr>
              <a:t>Design Exploration</a:t>
            </a:r>
          </a:p>
        </p:txBody>
      </p:sp>
      <p:cxnSp>
        <p:nvCxnSpPr>
          <p:cNvPr id="29" name="Straight Connector 28"/>
          <p:cNvCxnSpPr/>
          <p:nvPr/>
        </p:nvCxnSpPr>
        <p:spPr>
          <a:xfrm>
            <a:off x="2794784" y="2682685"/>
            <a:ext cx="14262" cy="2217176"/>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37" name="Straight Arrow Connector 36"/>
          <p:cNvCxnSpPr>
            <a:cxnSpLocks/>
          </p:cNvCxnSpPr>
          <p:nvPr/>
        </p:nvCxnSpPr>
        <p:spPr>
          <a:xfrm flipV="1">
            <a:off x="2794784" y="2662298"/>
            <a:ext cx="1666274" cy="3453"/>
          </a:xfrm>
          <a:prstGeom prst="straightConnector1">
            <a:avLst/>
          </a:prstGeom>
          <a:ln w="38100">
            <a:tailEnd type="triangle" w="med" len="lg"/>
          </a:ln>
        </p:spPr>
        <p:style>
          <a:lnRef idx="1">
            <a:schemeClr val="accent1"/>
          </a:lnRef>
          <a:fillRef idx="0">
            <a:schemeClr val="accent1"/>
          </a:fillRef>
          <a:effectRef idx="0">
            <a:schemeClr val="accent1"/>
          </a:effectRef>
          <a:fontRef idx="minor">
            <a:schemeClr val="tx1"/>
          </a:fontRef>
        </p:style>
      </p:cxnSp>
      <p:sp>
        <p:nvSpPr>
          <p:cNvPr id="48" name="TextBox 47"/>
          <p:cNvSpPr txBox="1"/>
          <p:nvPr/>
        </p:nvSpPr>
        <p:spPr>
          <a:xfrm>
            <a:off x="4111664" y="4128662"/>
            <a:ext cx="3011124" cy="1505969"/>
          </a:xfrm>
          <a:prstGeom prst="rect">
            <a:avLst/>
          </a:prstGeom>
          <a:solidFill>
            <a:schemeClr val="bg1"/>
          </a:solidFill>
          <a:ln w="19050">
            <a:solidFill>
              <a:schemeClr val="accent1"/>
            </a:solidFill>
          </a:ln>
        </p:spPr>
        <p:txBody>
          <a:bodyPr wrap="square" rtlCol="0">
            <a:spAutoFit/>
          </a:bodyPr>
          <a:lstStyle/>
          <a:p>
            <a:endParaRPr lang="en-US" sz="1350" dirty="0"/>
          </a:p>
        </p:txBody>
      </p:sp>
      <p:pic>
        <p:nvPicPr>
          <p:cNvPr id="49" name="Picture 4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213917" y="4250502"/>
            <a:ext cx="565796" cy="565796"/>
          </a:xfrm>
          <a:prstGeom prst="rect">
            <a:avLst/>
          </a:prstGeom>
        </p:spPr>
      </p:pic>
      <p:sp>
        <p:nvSpPr>
          <p:cNvPr id="50" name="TextBox 49"/>
          <p:cNvSpPr txBox="1"/>
          <p:nvPr/>
        </p:nvSpPr>
        <p:spPr>
          <a:xfrm>
            <a:off x="4806076" y="4138114"/>
            <a:ext cx="2041600" cy="761747"/>
          </a:xfrm>
          <a:prstGeom prst="rect">
            <a:avLst/>
          </a:prstGeom>
          <a:noFill/>
        </p:spPr>
        <p:txBody>
          <a:bodyPr wrap="square" rtlCol="0">
            <a:spAutoFit/>
          </a:bodyPr>
          <a:lstStyle/>
          <a:p>
            <a:r>
              <a:rPr lang="en-US" sz="1650" dirty="0">
                <a:latin typeface="+mj-lt"/>
              </a:rPr>
              <a:t>HEEDS MDO</a:t>
            </a:r>
          </a:p>
          <a:p>
            <a:pPr marL="214313" indent="-214313">
              <a:buFont typeface="Arial" panose="020B0604020202020204" pitchFamily="34" charset="0"/>
              <a:buChar char="•"/>
            </a:pPr>
            <a:r>
              <a:rPr lang="en-US" sz="1350" dirty="0">
                <a:latin typeface="+mj-lt"/>
              </a:rPr>
              <a:t>Windows Laptop</a:t>
            </a:r>
          </a:p>
          <a:p>
            <a:pPr marL="214313" indent="-214313">
              <a:buFont typeface="Arial" panose="020B0604020202020204" pitchFamily="34" charset="0"/>
              <a:buChar char="•"/>
            </a:pPr>
            <a:r>
              <a:rPr lang="en-US" sz="1350" dirty="0">
                <a:latin typeface="+mj-lt"/>
              </a:rPr>
              <a:t>1 core</a:t>
            </a:r>
          </a:p>
        </p:txBody>
      </p:sp>
      <p:cxnSp>
        <p:nvCxnSpPr>
          <p:cNvPr id="54" name="Straight Connector 53"/>
          <p:cNvCxnSpPr/>
          <p:nvPr/>
        </p:nvCxnSpPr>
        <p:spPr>
          <a:xfrm>
            <a:off x="8462461" y="2723583"/>
            <a:ext cx="0" cy="216426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62" name="TextBox 61"/>
          <p:cNvSpPr txBox="1"/>
          <p:nvPr/>
        </p:nvSpPr>
        <p:spPr>
          <a:xfrm>
            <a:off x="3840434" y="1526858"/>
            <a:ext cx="3485790" cy="369332"/>
          </a:xfrm>
          <a:prstGeom prst="rect">
            <a:avLst/>
          </a:prstGeom>
          <a:noFill/>
        </p:spPr>
        <p:txBody>
          <a:bodyPr wrap="square" rtlCol="0">
            <a:spAutoFit/>
          </a:bodyPr>
          <a:lstStyle/>
          <a:p>
            <a:pPr algn="ctr"/>
            <a:r>
              <a:rPr lang="en-US" dirty="0">
                <a:solidFill>
                  <a:schemeClr val="accent5"/>
                </a:solidFill>
              </a:rPr>
              <a:t>Simulation Execution</a:t>
            </a:r>
          </a:p>
        </p:txBody>
      </p:sp>
      <p:pic>
        <p:nvPicPr>
          <p:cNvPr id="23" name="Picture 4" descr="http://pngwebicons.com/upload/laptop_PNG8917.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673164" y="4735727"/>
            <a:ext cx="1435877" cy="1211521"/>
          </a:xfrm>
          <a:prstGeom prst="rect">
            <a:avLst/>
          </a:prstGeom>
          <a:noFill/>
          <a:extLst>
            <a:ext uri="{909E8E84-426E-40dd-AFC4-6F175D3DCCD1}">
              <a14:hiddenFill xmlns="" xmlns:a14="http://schemas.microsoft.com/office/drawing/2010/main">
                <a:solidFill>
                  <a:srgbClr val="FFFFFF"/>
                </a:solidFill>
              </a14:hiddenFill>
            </a:ext>
          </a:extLst>
        </p:spPr>
      </p:pic>
      <p:cxnSp>
        <p:nvCxnSpPr>
          <p:cNvPr id="38" name="Straight Arrow Connector 37"/>
          <p:cNvCxnSpPr>
            <a:cxnSpLocks/>
            <a:stCxn id="48" idx="1"/>
          </p:cNvCxnSpPr>
          <p:nvPr/>
        </p:nvCxnSpPr>
        <p:spPr>
          <a:xfrm flipH="1">
            <a:off x="2809046" y="4881647"/>
            <a:ext cx="1302618" cy="18214"/>
          </a:xfrm>
          <a:prstGeom prst="straightConnector1">
            <a:avLst/>
          </a:prstGeom>
          <a:ln w="38100">
            <a:tailEnd type="triangle" w="med" len="lg"/>
          </a:ln>
        </p:spPr>
        <p:style>
          <a:lnRef idx="1">
            <a:schemeClr val="accent1"/>
          </a:lnRef>
          <a:fillRef idx="0">
            <a:schemeClr val="accent1"/>
          </a:fillRef>
          <a:effectRef idx="0">
            <a:schemeClr val="accent1"/>
          </a:effectRef>
          <a:fontRef idx="minor">
            <a:schemeClr val="tx1"/>
          </a:fontRef>
        </p:style>
      </p:cxnSp>
      <p:grpSp>
        <p:nvGrpSpPr>
          <p:cNvPr id="39" name="Group 38"/>
          <p:cNvGrpSpPr/>
          <p:nvPr/>
        </p:nvGrpSpPr>
        <p:grpSpPr>
          <a:xfrm>
            <a:off x="4461058" y="2063566"/>
            <a:ext cx="2244542" cy="1866627"/>
            <a:chOff x="1963535" y="2059992"/>
            <a:chExt cx="2244542" cy="1866627"/>
          </a:xfrm>
        </p:grpSpPr>
        <p:sp>
          <p:nvSpPr>
            <p:cNvPr id="41" name="TextBox 40"/>
            <p:cNvSpPr txBox="1"/>
            <p:nvPr/>
          </p:nvSpPr>
          <p:spPr>
            <a:xfrm>
              <a:off x="1963535" y="2096455"/>
              <a:ext cx="2244542" cy="1461930"/>
            </a:xfrm>
            <a:prstGeom prst="rect">
              <a:avLst/>
            </a:prstGeom>
            <a:solidFill>
              <a:schemeClr val="bg1"/>
            </a:solidFill>
            <a:ln w="19050">
              <a:solidFill>
                <a:schemeClr val="accent1"/>
              </a:solidFill>
            </a:ln>
          </p:spPr>
          <p:txBody>
            <a:bodyPr wrap="square" rtlCol="0">
              <a:spAutoFit/>
            </a:bodyPr>
            <a:lstStyle/>
            <a:p>
              <a:endParaRPr lang="en-US" sz="1350" dirty="0"/>
            </a:p>
          </p:txBody>
        </p:sp>
        <p:sp>
          <p:nvSpPr>
            <p:cNvPr id="42" name="TextBox 41"/>
            <p:cNvSpPr txBox="1"/>
            <p:nvPr/>
          </p:nvSpPr>
          <p:spPr>
            <a:xfrm>
              <a:off x="2499674" y="2059992"/>
              <a:ext cx="1644725" cy="1138773"/>
            </a:xfrm>
            <a:prstGeom prst="rect">
              <a:avLst/>
            </a:prstGeom>
            <a:noFill/>
          </p:spPr>
          <p:txBody>
            <a:bodyPr wrap="square" rtlCol="0">
              <a:spAutoFit/>
            </a:bodyPr>
            <a:lstStyle/>
            <a:p>
              <a:r>
                <a:rPr lang="en-US" sz="1400" dirty="0">
                  <a:latin typeface="+mj-lt"/>
                </a:rPr>
                <a:t>Simcenter 3D </a:t>
              </a:r>
            </a:p>
            <a:p>
              <a:pPr marL="214313" indent="-214313">
                <a:buFont typeface="Arial" panose="020B0604020202020204" pitchFamily="34" charset="0"/>
                <a:buChar char="•"/>
              </a:pPr>
              <a:r>
                <a:rPr lang="en-US" sz="1350" dirty="0">
                  <a:latin typeface="+mj-lt"/>
                </a:rPr>
                <a:t>Windows Laptop</a:t>
              </a:r>
            </a:p>
            <a:p>
              <a:pPr marL="214313" indent="-214313">
                <a:buFont typeface="Arial" panose="020B0604020202020204" pitchFamily="34" charset="0"/>
                <a:buChar char="•"/>
              </a:pPr>
              <a:r>
                <a:rPr lang="en-US" sz="1350" dirty="0">
                  <a:latin typeface="+mj-lt"/>
                </a:rPr>
                <a:t>4 core / job</a:t>
              </a:r>
            </a:p>
            <a:p>
              <a:pPr marL="214313" indent="-214313">
                <a:buFont typeface="Arial" panose="020B0604020202020204" pitchFamily="34" charset="0"/>
                <a:buChar char="•"/>
              </a:pPr>
              <a:r>
                <a:rPr lang="en-US" sz="1350" dirty="0">
                  <a:latin typeface="+mj-lt"/>
                </a:rPr>
                <a:t>1 concurrent job</a:t>
              </a:r>
            </a:p>
          </p:txBody>
        </p:sp>
        <p:pic>
          <p:nvPicPr>
            <p:cNvPr id="43" name="Picture 4" descr="http://pngwebicons.com/upload/laptop_PNG8917.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108327" y="3085690"/>
              <a:ext cx="996657" cy="840929"/>
            </a:xfrm>
            <a:prstGeom prst="rect">
              <a:avLst/>
            </a:prstGeom>
            <a:noFill/>
            <a:extLst>
              <a:ext uri="{909E8E84-426E-40dd-AFC4-6F175D3DCCD1}">
                <a14:hiddenFill xmlns="" xmlns:a14="http://schemas.microsoft.com/office/drawing/2010/main">
                  <a:solidFill>
                    <a:srgbClr val="FFFFFF"/>
                  </a:solidFill>
                </a14:hiddenFill>
              </a:ext>
            </a:extLst>
          </p:spPr>
        </p:pic>
      </p:grpSp>
      <p:cxnSp>
        <p:nvCxnSpPr>
          <p:cNvPr id="65" name="Straight Arrow Connector 64"/>
          <p:cNvCxnSpPr>
            <a:cxnSpLocks/>
          </p:cNvCxnSpPr>
          <p:nvPr/>
        </p:nvCxnSpPr>
        <p:spPr>
          <a:xfrm flipH="1" flipV="1">
            <a:off x="7086600" y="4887843"/>
            <a:ext cx="1375651" cy="5879"/>
          </a:xfrm>
          <a:prstGeom prst="straightConnector1">
            <a:avLst/>
          </a:prstGeom>
          <a:ln w="38100">
            <a:tailEnd type="triangle" w="med" len="lg"/>
          </a:ln>
        </p:spPr>
        <p:style>
          <a:lnRef idx="1">
            <a:schemeClr val="accent1"/>
          </a:lnRef>
          <a:fillRef idx="0">
            <a:schemeClr val="accent1"/>
          </a:fillRef>
          <a:effectRef idx="0">
            <a:schemeClr val="accent1"/>
          </a:effectRef>
          <a:fontRef idx="minor">
            <a:schemeClr val="tx1"/>
          </a:fontRef>
        </p:style>
      </p:cxnSp>
      <p:cxnSp>
        <p:nvCxnSpPr>
          <p:cNvPr id="66" name="Straight Arrow Connector 65"/>
          <p:cNvCxnSpPr>
            <a:cxnSpLocks/>
          </p:cNvCxnSpPr>
          <p:nvPr/>
        </p:nvCxnSpPr>
        <p:spPr>
          <a:xfrm flipV="1">
            <a:off x="6688977" y="2723583"/>
            <a:ext cx="1773274" cy="11200"/>
          </a:xfrm>
          <a:prstGeom prst="straightConnector1">
            <a:avLst/>
          </a:prstGeom>
          <a:ln w="38100">
            <a:tailEnd type="triangle" w="med" len="lg"/>
          </a:ln>
        </p:spPr>
        <p:style>
          <a:lnRef idx="1">
            <a:schemeClr val="accent1"/>
          </a:lnRef>
          <a:fillRef idx="0">
            <a:schemeClr val="accent1"/>
          </a:fillRef>
          <a:effectRef idx="0">
            <a:schemeClr val="accent1"/>
          </a:effectRef>
          <a:fontRef idx="minor">
            <a:schemeClr val="tx1"/>
          </a:fontRef>
        </p:style>
      </p:cxnSp>
      <p:pic>
        <p:nvPicPr>
          <p:cNvPr id="67" name="Picture 66"/>
          <p:cNvPicPr>
            <a:picLocks noChangeAspect="1"/>
          </p:cNvPicPr>
          <p:nvPr/>
        </p:nvPicPr>
        <p:blipFill>
          <a:blip r:embed="rId5">
            <a:clrChange>
              <a:clrFrom>
                <a:srgbClr val="EEF3FA"/>
              </a:clrFrom>
              <a:clrTo>
                <a:srgbClr val="EEF3FA">
                  <a:alpha val="0"/>
                </a:srgbClr>
              </a:clrTo>
            </a:clrChange>
          </a:blip>
          <a:stretch>
            <a:fillRect/>
          </a:stretch>
        </p:blipFill>
        <p:spPr>
          <a:xfrm>
            <a:off x="4537070" y="2107202"/>
            <a:ext cx="382513" cy="413114"/>
          </a:xfrm>
          <a:prstGeom prst="rect">
            <a:avLst/>
          </a:prstGeom>
        </p:spPr>
      </p:pic>
    </p:spTree>
    <p:extLst>
      <p:ext uri="{BB962C8B-B14F-4D97-AF65-F5344CB8AC3E}">
        <p14:creationId xmlns:p14="http://schemas.microsoft.com/office/powerpoint/2010/main" val="3795082349"/>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TextBox 48"/>
          <p:cNvSpPr txBox="1"/>
          <p:nvPr/>
        </p:nvSpPr>
        <p:spPr>
          <a:xfrm>
            <a:off x="986271" y="4827835"/>
            <a:ext cx="2362200" cy="369332"/>
          </a:xfrm>
          <a:prstGeom prst="rect">
            <a:avLst/>
          </a:prstGeom>
          <a:noFill/>
        </p:spPr>
        <p:txBody>
          <a:bodyPr wrap="square" rtlCol="0">
            <a:spAutoFit/>
          </a:bodyPr>
          <a:lstStyle/>
          <a:p>
            <a:pPr algn="ctr"/>
            <a:r>
              <a:rPr lang="en-US" dirty="0">
                <a:solidFill>
                  <a:schemeClr val="accent1">
                    <a:lumMod val="75000"/>
                  </a:schemeClr>
                </a:solidFill>
              </a:rPr>
              <a:t>Directed Modifications</a:t>
            </a:r>
          </a:p>
        </p:txBody>
      </p:sp>
      <p:pic>
        <p:nvPicPr>
          <p:cNvPr id="18" name="Picture 17"/>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89197" y="4864993"/>
            <a:ext cx="762000" cy="762000"/>
          </a:xfrm>
          <a:prstGeom prst="rect">
            <a:avLst/>
          </a:prstGeom>
        </p:spPr>
      </p:pic>
      <p:cxnSp>
        <p:nvCxnSpPr>
          <p:cNvPr id="32" name="Straight Arrow Connector 31"/>
          <p:cNvCxnSpPr/>
          <p:nvPr/>
        </p:nvCxnSpPr>
        <p:spPr>
          <a:xfrm flipH="1">
            <a:off x="893655" y="5145554"/>
            <a:ext cx="3850945" cy="39381"/>
          </a:xfrm>
          <a:prstGeom prst="straightConnector1">
            <a:avLst/>
          </a:prstGeom>
          <a:ln w="31750">
            <a:tailEnd type="triangle"/>
          </a:ln>
        </p:spPr>
        <p:style>
          <a:lnRef idx="1">
            <a:schemeClr val="accent1"/>
          </a:lnRef>
          <a:fillRef idx="0">
            <a:schemeClr val="accent1"/>
          </a:fillRef>
          <a:effectRef idx="0">
            <a:schemeClr val="accent1"/>
          </a:effectRef>
          <a:fontRef idx="minor">
            <a:schemeClr val="tx1"/>
          </a:fontRef>
        </p:style>
      </p:cxnSp>
      <p:cxnSp>
        <p:nvCxnSpPr>
          <p:cNvPr id="30" name="Straight Arrow Connector 29"/>
          <p:cNvCxnSpPr/>
          <p:nvPr/>
        </p:nvCxnSpPr>
        <p:spPr>
          <a:xfrm flipV="1">
            <a:off x="893655" y="2656268"/>
            <a:ext cx="1339633" cy="7507"/>
          </a:xfrm>
          <a:prstGeom prst="straightConnector1">
            <a:avLst/>
          </a:prstGeom>
          <a:ln w="31750">
            <a:tailEnd type="triangle"/>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a:off x="893655" y="2656268"/>
            <a:ext cx="6096" cy="2528667"/>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5" name="TextBox 14"/>
          <p:cNvSpPr txBox="1"/>
          <p:nvPr/>
        </p:nvSpPr>
        <p:spPr>
          <a:xfrm>
            <a:off x="4429041" y="1162456"/>
            <a:ext cx="3915484" cy="430887"/>
          </a:xfrm>
          <a:prstGeom prst="rect">
            <a:avLst/>
          </a:prstGeom>
          <a:noFill/>
        </p:spPr>
        <p:txBody>
          <a:bodyPr wrap="square" rtlCol="0">
            <a:spAutoFit/>
          </a:bodyPr>
          <a:lstStyle/>
          <a:p>
            <a:r>
              <a:rPr lang="en-US" sz="2200" dirty="0">
                <a:latin typeface="+mj-lt"/>
              </a:rPr>
              <a:t>Pre-Processing &amp;      Solving</a:t>
            </a:r>
          </a:p>
        </p:txBody>
      </p:sp>
      <p:sp>
        <p:nvSpPr>
          <p:cNvPr id="22" name="TextBox 21"/>
          <p:cNvSpPr txBox="1"/>
          <p:nvPr/>
        </p:nvSpPr>
        <p:spPr>
          <a:xfrm>
            <a:off x="4872861" y="6104410"/>
            <a:ext cx="3695687" cy="430887"/>
          </a:xfrm>
          <a:prstGeom prst="rect">
            <a:avLst/>
          </a:prstGeom>
          <a:noFill/>
        </p:spPr>
        <p:txBody>
          <a:bodyPr wrap="square" rtlCol="0">
            <a:spAutoFit/>
          </a:bodyPr>
          <a:lstStyle/>
          <a:p>
            <a:r>
              <a:rPr lang="en-US" sz="2200" dirty="0">
                <a:latin typeface="+mj-lt"/>
              </a:rPr>
              <a:t>HEEDS Design Exploration</a:t>
            </a:r>
          </a:p>
        </p:txBody>
      </p:sp>
      <p:sp>
        <p:nvSpPr>
          <p:cNvPr id="5" name="TextBox 4"/>
          <p:cNvSpPr txBox="1"/>
          <p:nvPr/>
        </p:nvSpPr>
        <p:spPr>
          <a:xfrm>
            <a:off x="1989827" y="1189365"/>
            <a:ext cx="2819400" cy="430887"/>
          </a:xfrm>
          <a:prstGeom prst="rect">
            <a:avLst/>
          </a:prstGeom>
          <a:noFill/>
        </p:spPr>
        <p:txBody>
          <a:bodyPr wrap="square" rtlCol="0">
            <a:spAutoFit/>
          </a:bodyPr>
          <a:lstStyle/>
          <a:p>
            <a:r>
              <a:rPr lang="en-US" sz="2200" dirty="0">
                <a:latin typeface="+mj-lt"/>
              </a:rPr>
              <a:t>CAD Modeling</a:t>
            </a:r>
          </a:p>
        </p:txBody>
      </p:sp>
      <p:sp>
        <p:nvSpPr>
          <p:cNvPr id="35" name="Title 1"/>
          <p:cNvSpPr>
            <a:spLocks noGrp="1"/>
          </p:cNvSpPr>
          <p:nvPr>
            <p:ph type="title"/>
          </p:nvPr>
        </p:nvSpPr>
        <p:spPr/>
        <p:txBody>
          <a:bodyPr/>
          <a:lstStyle/>
          <a:p>
            <a:r>
              <a:rPr lang="en-US" b="1" dirty="0"/>
              <a:t>Design Exploration</a:t>
            </a:r>
          </a:p>
        </p:txBody>
      </p:sp>
      <p:sp>
        <p:nvSpPr>
          <p:cNvPr id="48" name="TextBox 47"/>
          <p:cNvSpPr txBox="1"/>
          <p:nvPr/>
        </p:nvSpPr>
        <p:spPr>
          <a:xfrm>
            <a:off x="870197" y="2036211"/>
            <a:ext cx="1562100" cy="584775"/>
          </a:xfrm>
          <a:prstGeom prst="rect">
            <a:avLst/>
          </a:prstGeom>
          <a:noFill/>
        </p:spPr>
        <p:txBody>
          <a:bodyPr wrap="square" rtlCol="0">
            <a:spAutoFit/>
          </a:bodyPr>
          <a:lstStyle/>
          <a:p>
            <a:pPr algn="ctr"/>
            <a:r>
              <a:rPr lang="en-US" sz="1600" dirty="0">
                <a:solidFill>
                  <a:schemeClr val="accent4"/>
                </a:solidFill>
              </a:rPr>
              <a:t>Existing Design</a:t>
            </a:r>
          </a:p>
        </p:txBody>
      </p:sp>
      <p:pic>
        <p:nvPicPr>
          <p:cNvPr id="43" name="Picture 4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486198" y="6107301"/>
            <a:ext cx="386664" cy="386664"/>
          </a:xfrm>
          <a:prstGeom prst="rect">
            <a:avLst/>
          </a:prstGeom>
        </p:spPr>
      </p:pic>
      <p:cxnSp>
        <p:nvCxnSpPr>
          <p:cNvPr id="53" name="Straight Arrow Connector 52"/>
          <p:cNvCxnSpPr>
            <a:cxnSpLocks/>
          </p:cNvCxnSpPr>
          <p:nvPr/>
        </p:nvCxnSpPr>
        <p:spPr>
          <a:xfrm>
            <a:off x="11166431" y="2641030"/>
            <a:ext cx="479541" cy="0"/>
          </a:xfrm>
          <a:prstGeom prst="straightConnector1">
            <a:avLst/>
          </a:prstGeom>
          <a:ln w="31750">
            <a:tailEnd type="triangle"/>
          </a:ln>
        </p:spPr>
        <p:style>
          <a:lnRef idx="1">
            <a:schemeClr val="accent1"/>
          </a:lnRef>
          <a:fillRef idx="0">
            <a:schemeClr val="accent1"/>
          </a:fillRef>
          <a:effectRef idx="0">
            <a:schemeClr val="accent1"/>
          </a:effectRef>
          <a:fontRef idx="minor">
            <a:schemeClr val="tx1"/>
          </a:fontRef>
        </p:style>
      </p:cxnSp>
      <p:cxnSp>
        <p:nvCxnSpPr>
          <p:cNvPr id="54" name="Straight Arrow Connector 53"/>
          <p:cNvCxnSpPr/>
          <p:nvPr/>
        </p:nvCxnSpPr>
        <p:spPr>
          <a:xfrm>
            <a:off x="11645972" y="2641030"/>
            <a:ext cx="0" cy="2498083"/>
          </a:xfrm>
          <a:prstGeom prst="straightConnector1">
            <a:avLst/>
          </a:prstGeom>
          <a:ln w="31750">
            <a:tailEnd type="triangle"/>
          </a:ln>
        </p:spPr>
        <p:style>
          <a:lnRef idx="1">
            <a:schemeClr val="accent1"/>
          </a:lnRef>
          <a:fillRef idx="0">
            <a:schemeClr val="accent1"/>
          </a:fillRef>
          <a:effectRef idx="0">
            <a:schemeClr val="accent1"/>
          </a:effectRef>
          <a:fontRef idx="minor">
            <a:schemeClr val="tx1"/>
          </a:fontRef>
        </p:style>
      </p:cxnSp>
      <p:cxnSp>
        <p:nvCxnSpPr>
          <p:cNvPr id="55" name="Straight Arrow Connector 54"/>
          <p:cNvCxnSpPr/>
          <p:nvPr/>
        </p:nvCxnSpPr>
        <p:spPr>
          <a:xfrm flipH="1">
            <a:off x="6321875" y="5139113"/>
            <a:ext cx="5324097" cy="0"/>
          </a:xfrm>
          <a:prstGeom prst="straightConnector1">
            <a:avLst/>
          </a:prstGeom>
          <a:ln w="31750">
            <a:tailEnd type="triangle"/>
          </a:ln>
        </p:spPr>
        <p:style>
          <a:lnRef idx="1">
            <a:schemeClr val="accent1"/>
          </a:lnRef>
          <a:fillRef idx="0">
            <a:schemeClr val="accent1"/>
          </a:fillRef>
          <a:effectRef idx="0">
            <a:schemeClr val="accent1"/>
          </a:effectRef>
          <a:fontRef idx="minor">
            <a:schemeClr val="tx1"/>
          </a:fontRef>
        </p:style>
      </p:cxnSp>
      <p:sp>
        <p:nvSpPr>
          <p:cNvPr id="33" name="TextBox 32"/>
          <p:cNvSpPr txBox="1"/>
          <p:nvPr/>
        </p:nvSpPr>
        <p:spPr>
          <a:xfrm>
            <a:off x="8835114" y="1162456"/>
            <a:ext cx="2810858" cy="430887"/>
          </a:xfrm>
          <a:prstGeom prst="rect">
            <a:avLst/>
          </a:prstGeom>
          <a:noFill/>
        </p:spPr>
        <p:txBody>
          <a:bodyPr wrap="square" rtlCol="0">
            <a:spAutoFit/>
          </a:bodyPr>
          <a:lstStyle/>
          <a:p>
            <a:r>
              <a:rPr lang="en-US" sz="2200" dirty="0">
                <a:latin typeface="+mj-lt"/>
              </a:rPr>
              <a:t>Post-Processing</a:t>
            </a:r>
          </a:p>
        </p:txBody>
      </p:sp>
      <p:cxnSp>
        <p:nvCxnSpPr>
          <p:cNvPr id="37" name="Straight Arrow Connector 36"/>
          <p:cNvCxnSpPr/>
          <p:nvPr/>
        </p:nvCxnSpPr>
        <p:spPr>
          <a:xfrm>
            <a:off x="3584526" y="2666496"/>
            <a:ext cx="1682262" cy="4544"/>
          </a:xfrm>
          <a:prstGeom prst="straightConnector1">
            <a:avLst/>
          </a:prstGeom>
          <a:ln w="31750">
            <a:tailEnd type="triangle"/>
          </a:ln>
        </p:spPr>
        <p:style>
          <a:lnRef idx="1">
            <a:schemeClr val="accent1"/>
          </a:lnRef>
          <a:fillRef idx="0">
            <a:schemeClr val="accent1"/>
          </a:fillRef>
          <a:effectRef idx="0">
            <a:schemeClr val="accent1"/>
          </a:effectRef>
          <a:fontRef idx="minor">
            <a:schemeClr val="tx1"/>
          </a:fontRef>
        </p:style>
      </p:cxnSp>
      <p:pic>
        <p:nvPicPr>
          <p:cNvPr id="31" name="Picture 3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720704" y="1237632"/>
            <a:ext cx="319413" cy="319413"/>
          </a:xfrm>
          <a:prstGeom prst="rect">
            <a:avLst/>
          </a:prstGeom>
        </p:spPr>
      </p:pic>
      <p:pic>
        <p:nvPicPr>
          <p:cNvPr id="38" name="Picture 37"/>
          <p:cNvPicPr>
            <a:picLocks noChangeAspect="1"/>
          </p:cNvPicPr>
          <p:nvPr/>
        </p:nvPicPr>
        <p:blipFill>
          <a:blip r:embed="rId5">
            <a:clrChange>
              <a:clrFrom>
                <a:srgbClr val="EEF3FA"/>
              </a:clrFrom>
              <a:clrTo>
                <a:srgbClr val="EEF3FA">
                  <a:alpha val="0"/>
                </a:srgbClr>
              </a:clrTo>
            </a:clrChange>
          </a:blip>
          <a:stretch>
            <a:fillRect/>
          </a:stretch>
        </p:blipFill>
        <p:spPr>
          <a:xfrm>
            <a:off x="4134125" y="1181727"/>
            <a:ext cx="382513" cy="413114"/>
          </a:xfrm>
          <a:prstGeom prst="rect">
            <a:avLst/>
          </a:prstGeom>
        </p:spPr>
      </p:pic>
      <p:pic>
        <p:nvPicPr>
          <p:cNvPr id="39" name="Picture 38"/>
          <p:cNvPicPr>
            <a:picLocks noChangeAspect="1"/>
          </p:cNvPicPr>
          <p:nvPr/>
        </p:nvPicPr>
        <p:blipFill>
          <a:blip r:embed="rId5">
            <a:clrChange>
              <a:clrFrom>
                <a:srgbClr val="EEF3FA"/>
              </a:clrFrom>
              <a:clrTo>
                <a:srgbClr val="EEF3FA">
                  <a:alpha val="0"/>
                </a:srgbClr>
              </a:clrTo>
            </a:clrChange>
          </a:blip>
          <a:stretch>
            <a:fillRect/>
          </a:stretch>
        </p:blipFill>
        <p:spPr>
          <a:xfrm>
            <a:off x="8459506" y="1162456"/>
            <a:ext cx="382513" cy="413114"/>
          </a:xfrm>
          <a:prstGeom prst="rect">
            <a:avLst/>
          </a:prstGeom>
        </p:spPr>
      </p:pic>
      <p:cxnSp>
        <p:nvCxnSpPr>
          <p:cNvPr id="56" name="Straight Arrow Connector 55"/>
          <p:cNvCxnSpPr>
            <a:cxnSpLocks/>
          </p:cNvCxnSpPr>
          <p:nvPr/>
        </p:nvCxnSpPr>
        <p:spPr>
          <a:xfrm flipV="1">
            <a:off x="6591688" y="2641030"/>
            <a:ext cx="2091730" cy="30010"/>
          </a:xfrm>
          <a:prstGeom prst="straightConnector1">
            <a:avLst/>
          </a:prstGeom>
          <a:ln w="31750">
            <a:tailEnd type="triangle"/>
          </a:ln>
        </p:spPr>
        <p:style>
          <a:lnRef idx="1">
            <a:schemeClr val="accent1"/>
          </a:lnRef>
          <a:fillRef idx="0">
            <a:schemeClr val="accent1"/>
          </a:fillRef>
          <a:effectRef idx="0">
            <a:schemeClr val="accent1"/>
          </a:effectRef>
          <a:fontRef idx="minor">
            <a:schemeClr val="tx1"/>
          </a:fontRef>
        </p:style>
      </p:cxnSp>
      <p:pic>
        <p:nvPicPr>
          <p:cNvPr id="34" name="Picture 33"/>
          <p:cNvPicPr>
            <a:picLocks noChangeAspect="1"/>
          </p:cNvPicPr>
          <p:nvPr/>
        </p:nvPicPr>
        <p:blipFill>
          <a:blip r:embed="rId5">
            <a:clrChange>
              <a:clrFrom>
                <a:srgbClr val="EEF3FA"/>
              </a:clrFrom>
              <a:clrTo>
                <a:srgbClr val="EEF3FA">
                  <a:alpha val="0"/>
                </a:srgbClr>
              </a:clrTo>
            </a:clrChange>
          </a:blip>
          <a:stretch>
            <a:fillRect/>
          </a:stretch>
        </p:blipFill>
        <p:spPr>
          <a:xfrm>
            <a:off x="1651247" y="1205824"/>
            <a:ext cx="382513" cy="413114"/>
          </a:xfrm>
          <a:prstGeom prst="rect">
            <a:avLst/>
          </a:prstGeom>
        </p:spPr>
      </p:pic>
      <p:pic>
        <p:nvPicPr>
          <p:cNvPr id="6" name="Picture 5" descr="A close up of a box&#10;&#10;Description generated with high confidence">
            <a:extLst>
              <a:ext uri="{FF2B5EF4-FFF2-40B4-BE49-F238E27FC236}">
                <a16:creationId xmlns:a16="http://schemas.microsoft.com/office/drawing/2014/main" id="{5895382D-BE0A-48CB-8D5D-F70973F88C56}"/>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233288" y="1673065"/>
            <a:ext cx="1562100" cy="2274903"/>
          </a:xfrm>
          <a:prstGeom prst="rect">
            <a:avLst/>
          </a:prstGeom>
          <a:ln>
            <a:solidFill>
              <a:schemeClr val="tx1"/>
            </a:solidFill>
          </a:ln>
        </p:spPr>
      </p:pic>
      <p:pic>
        <p:nvPicPr>
          <p:cNvPr id="8" name="Picture 7">
            <a:extLst>
              <a:ext uri="{FF2B5EF4-FFF2-40B4-BE49-F238E27FC236}">
                <a16:creationId xmlns:a16="http://schemas.microsoft.com/office/drawing/2014/main" id="{B3D461C1-3C87-414D-AE83-AE305A581194}"/>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5279226" y="1671864"/>
            <a:ext cx="2272306" cy="2257878"/>
          </a:xfrm>
          <a:prstGeom prst="rect">
            <a:avLst/>
          </a:prstGeom>
          <a:ln>
            <a:solidFill>
              <a:schemeClr val="tx1"/>
            </a:solidFill>
          </a:ln>
        </p:spPr>
      </p:pic>
      <p:pic>
        <p:nvPicPr>
          <p:cNvPr id="10" name="Picture 9">
            <a:extLst>
              <a:ext uri="{FF2B5EF4-FFF2-40B4-BE49-F238E27FC236}">
                <a16:creationId xmlns:a16="http://schemas.microsoft.com/office/drawing/2014/main" id="{2BABB3C9-2666-4A66-9022-85FB0FAD3ACA}"/>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8683419" y="1662723"/>
            <a:ext cx="2483012" cy="2257878"/>
          </a:xfrm>
          <a:prstGeom prst="rect">
            <a:avLst/>
          </a:prstGeom>
          <a:ln>
            <a:solidFill>
              <a:schemeClr val="tx1"/>
            </a:solidFill>
          </a:ln>
        </p:spPr>
      </p:pic>
      <p:pic>
        <p:nvPicPr>
          <p:cNvPr id="25" name="Picture 24">
            <a:extLst>
              <a:ext uri="{FF2B5EF4-FFF2-40B4-BE49-F238E27FC236}">
                <a16:creationId xmlns:a16="http://schemas.microsoft.com/office/drawing/2014/main" id="{DC69B1A1-DE6D-4342-9A5F-F167F73FCB62}"/>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2978851" y="4330612"/>
            <a:ext cx="3436528" cy="1784684"/>
          </a:xfrm>
          <a:prstGeom prst="rect">
            <a:avLst/>
          </a:prstGeom>
          <a:ln>
            <a:solidFill>
              <a:schemeClr val="tx1"/>
            </a:solidFill>
          </a:ln>
        </p:spPr>
      </p:pic>
      <p:pic>
        <p:nvPicPr>
          <p:cNvPr id="27" name="Picture 26">
            <a:extLst>
              <a:ext uri="{FF2B5EF4-FFF2-40B4-BE49-F238E27FC236}">
                <a16:creationId xmlns:a16="http://schemas.microsoft.com/office/drawing/2014/main" id="{245EAC27-4D94-495E-BCE0-3DF9D743A66E}"/>
              </a:ext>
            </a:extLst>
          </p:cNvPr>
          <p:cNvPicPr>
            <a:picLocks/>
          </p:cNvPicPr>
          <p:nvPr/>
        </p:nvPicPr>
        <p:blipFill>
          <a:blip r:embed="rId10" cstate="print">
            <a:extLst>
              <a:ext uri="{28A0092B-C50C-407E-A947-70E740481C1C}">
                <a14:useLocalDpi xmlns:a14="http://schemas.microsoft.com/office/drawing/2010/main" val="0"/>
              </a:ext>
            </a:extLst>
          </a:blip>
          <a:stretch>
            <a:fillRect/>
          </a:stretch>
        </p:blipFill>
        <p:spPr>
          <a:xfrm>
            <a:off x="6880410" y="4333947"/>
            <a:ext cx="3438000" cy="1785600"/>
          </a:xfrm>
          <a:prstGeom prst="rect">
            <a:avLst/>
          </a:prstGeom>
          <a:ln>
            <a:solidFill>
              <a:schemeClr val="tx1"/>
            </a:solidFill>
          </a:ln>
        </p:spPr>
      </p:pic>
    </p:spTree>
    <p:extLst>
      <p:ext uri="{BB962C8B-B14F-4D97-AF65-F5344CB8AC3E}">
        <p14:creationId xmlns:p14="http://schemas.microsoft.com/office/powerpoint/2010/main" val="3361875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repeatCount="indefinite" accel="50000" decel="50000" fill="hold" nodeType="withEffect">
                                  <p:stCondLst>
                                    <p:cond delay="0"/>
                                  </p:stCondLst>
                                  <p:childTnLst>
                                    <p:animMotion origin="layout" path="M -4.16667E-6 -0.01667 L 0.00144 -0.37315 L 0.88386 -0.37408 L 0.87852 -0.01389 L -4.16667E-6 -0.01667 Z " pathEditMode="relative" rAng="0" ptsTypes="AAAAA">
                                      <p:cBhvr>
                                        <p:cTn id="6" dur="1000" fill="hold"/>
                                        <p:tgtEl>
                                          <p:spTgt spid="18"/>
                                        </p:tgtEl>
                                        <p:attrNameLst>
                                          <p:attrName>ppt_x</p:attrName>
                                          <p:attrName>ppt_y</p:attrName>
                                        </p:attrNameLst>
                                      </p:cBhvr>
                                      <p:rCtr x="44193" y="-1773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TextBox 48"/>
          <p:cNvSpPr txBox="1"/>
          <p:nvPr/>
        </p:nvSpPr>
        <p:spPr>
          <a:xfrm>
            <a:off x="986271" y="4827835"/>
            <a:ext cx="2362200" cy="369332"/>
          </a:xfrm>
          <a:prstGeom prst="rect">
            <a:avLst/>
          </a:prstGeom>
          <a:noFill/>
        </p:spPr>
        <p:txBody>
          <a:bodyPr wrap="square" rtlCol="0">
            <a:spAutoFit/>
          </a:bodyPr>
          <a:lstStyle/>
          <a:p>
            <a:pPr algn="ctr"/>
            <a:r>
              <a:rPr lang="en-US" dirty="0">
                <a:solidFill>
                  <a:schemeClr val="accent1">
                    <a:lumMod val="75000"/>
                  </a:schemeClr>
                </a:solidFill>
              </a:rPr>
              <a:t>Directed Modifications</a:t>
            </a:r>
          </a:p>
        </p:txBody>
      </p:sp>
      <p:pic>
        <p:nvPicPr>
          <p:cNvPr id="18" name="Picture 17"/>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89197" y="4864993"/>
            <a:ext cx="762000" cy="762000"/>
          </a:xfrm>
          <a:prstGeom prst="rect">
            <a:avLst/>
          </a:prstGeom>
        </p:spPr>
      </p:pic>
      <p:cxnSp>
        <p:nvCxnSpPr>
          <p:cNvPr id="32" name="Straight Arrow Connector 31"/>
          <p:cNvCxnSpPr/>
          <p:nvPr/>
        </p:nvCxnSpPr>
        <p:spPr>
          <a:xfrm flipH="1">
            <a:off x="893655" y="5145554"/>
            <a:ext cx="3850945" cy="39381"/>
          </a:xfrm>
          <a:prstGeom prst="straightConnector1">
            <a:avLst/>
          </a:prstGeom>
          <a:ln w="31750">
            <a:tailEnd type="triangle"/>
          </a:ln>
        </p:spPr>
        <p:style>
          <a:lnRef idx="1">
            <a:schemeClr val="accent1"/>
          </a:lnRef>
          <a:fillRef idx="0">
            <a:schemeClr val="accent1"/>
          </a:fillRef>
          <a:effectRef idx="0">
            <a:schemeClr val="accent1"/>
          </a:effectRef>
          <a:fontRef idx="minor">
            <a:schemeClr val="tx1"/>
          </a:fontRef>
        </p:style>
      </p:cxnSp>
      <p:cxnSp>
        <p:nvCxnSpPr>
          <p:cNvPr id="30" name="Straight Arrow Connector 29"/>
          <p:cNvCxnSpPr/>
          <p:nvPr/>
        </p:nvCxnSpPr>
        <p:spPr>
          <a:xfrm flipV="1">
            <a:off x="893655" y="2656268"/>
            <a:ext cx="1339633" cy="7507"/>
          </a:xfrm>
          <a:prstGeom prst="straightConnector1">
            <a:avLst/>
          </a:prstGeom>
          <a:ln w="31750">
            <a:tailEnd type="triangle"/>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a:off x="893655" y="2656268"/>
            <a:ext cx="6096" cy="2528667"/>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5" name="TextBox 14"/>
          <p:cNvSpPr txBox="1"/>
          <p:nvPr/>
        </p:nvSpPr>
        <p:spPr>
          <a:xfrm>
            <a:off x="4429041" y="1162456"/>
            <a:ext cx="3915484" cy="430887"/>
          </a:xfrm>
          <a:prstGeom prst="rect">
            <a:avLst/>
          </a:prstGeom>
          <a:noFill/>
        </p:spPr>
        <p:txBody>
          <a:bodyPr wrap="square" rtlCol="0">
            <a:spAutoFit/>
          </a:bodyPr>
          <a:lstStyle/>
          <a:p>
            <a:r>
              <a:rPr lang="en-US" sz="2200" dirty="0">
                <a:latin typeface="+mj-lt"/>
              </a:rPr>
              <a:t>Pre-Processing &amp;      Solving</a:t>
            </a:r>
          </a:p>
        </p:txBody>
      </p:sp>
      <p:sp>
        <p:nvSpPr>
          <p:cNvPr id="22" name="TextBox 21"/>
          <p:cNvSpPr txBox="1"/>
          <p:nvPr/>
        </p:nvSpPr>
        <p:spPr>
          <a:xfrm>
            <a:off x="4872861" y="6104410"/>
            <a:ext cx="3695687" cy="430887"/>
          </a:xfrm>
          <a:prstGeom prst="rect">
            <a:avLst/>
          </a:prstGeom>
          <a:noFill/>
        </p:spPr>
        <p:txBody>
          <a:bodyPr wrap="square" rtlCol="0">
            <a:spAutoFit/>
          </a:bodyPr>
          <a:lstStyle/>
          <a:p>
            <a:r>
              <a:rPr lang="en-US" sz="2200" dirty="0">
                <a:latin typeface="+mj-lt"/>
              </a:rPr>
              <a:t>HEEDS Design Exploration</a:t>
            </a:r>
          </a:p>
        </p:txBody>
      </p:sp>
      <p:sp>
        <p:nvSpPr>
          <p:cNvPr id="5" name="TextBox 4"/>
          <p:cNvSpPr txBox="1"/>
          <p:nvPr/>
        </p:nvSpPr>
        <p:spPr>
          <a:xfrm>
            <a:off x="1989827" y="1189365"/>
            <a:ext cx="2819400" cy="430887"/>
          </a:xfrm>
          <a:prstGeom prst="rect">
            <a:avLst/>
          </a:prstGeom>
          <a:noFill/>
        </p:spPr>
        <p:txBody>
          <a:bodyPr wrap="square" rtlCol="0">
            <a:spAutoFit/>
          </a:bodyPr>
          <a:lstStyle/>
          <a:p>
            <a:r>
              <a:rPr lang="en-US" sz="2200" dirty="0">
                <a:latin typeface="+mj-lt"/>
              </a:rPr>
              <a:t>CAD Modeling</a:t>
            </a:r>
          </a:p>
        </p:txBody>
      </p:sp>
      <p:sp>
        <p:nvSpPr>
          <p:cNvPr id="35" name="Title 1"/>
          <p:cNvSpPr>
            <a:spLocks noGrp="1"/>
          </p:cNvSpPr>
          <p:nvPr>
            <p:ph type="title"/>
          </p:nvPr>
        </p:nvSpPr>
        <p:spPr/>
        <p:txBody>
          <a:bodyPr/>
          <a:lstStyle/>
          <a:p>
            <a:r>
              <a:rPr lang="en-US" b="1" dirty="0"/>
              <a:t>Design Exploration</a:t>
            </a:r>
          </a:p>
        </p:txBody>
      </p:sp>
      <p:sp>
        <p:nvSpPr>
          <p:cNvPr id="48" name="TextBox 47"/>
          <p:cNvSpPr txBox="1"/>
          <p:nvPr/>
        </p:nvSpPr>
        <p:spPr>
          <a:xfrm>
            <a:off x="870197" y="2036211"/>
            <a:ext cx="1562100" cy="584775"/>
          </a:xfrm>
          <a:prstGeom prst="rect">
            <a:avLst/>
          </a:prstGeom>
          <a:noFill/>
        </p:spPr>
        <p:txBody>
          <a:bodyPr wrap="square" rtlCol="0">
            <a:spAutoFit/>
          </a:bodyPr>
          <a:lstStyle/>
          <a:p>
            <a:pPr algn="ctr"/>
            <a:r>
              <a:rPr lang="en-US" sz="1600" dirty="0">
                <a:solidFill>
                  <a:schemeClr val="accent4"/>
                </a:solidFill>
              </a:rPr>
              <a:t>Existing Design</a:t>
            </a:r>
          </a:p>
        </p:txBody>
      </p:sp>
      <p:pic>
        <p:nvPicPr>
          <p:cNvPr id="43" name="Picture 4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486198" y="6107301"/>
            <a:ext cx="386664" cy="386664"/>
          </a:xfrm>
          <a:prstGeom prst="rect">
            <a:avLst/>
          </a:prstGeom>
        </p:spPr>
      </p:pic>
      <p:cxnSp>
        <p:nvCxnSpPr>
          <p:cNvPr id="53" name="Straight Arrow Connector 52"/>
          <p:cNvCxnSpPr>
            <a:cxnSpLocks/>
          </p:cNvCxnSpPr>
          <p:nvPr/>
        </p:nvCxnSpPr>
        <p:spPr>
          <a:xfrm>
            <a:off x="11166431" y="2641030"/>
            <a:ext cx="479541" cy="0"/>
          </a:xfrm>
          <a:prstGeom prst="straightConnector1">
            <a:avLst/>
          </a:prstGeom>
          <a:ln w="31750">
            <a:tailEnd type="triangle"/>
          </a:ln>
        </p:spPr>
        <p:style>
          <a:lnRef idx="1">
            <a:schemeClr val="accent1"/>
          </a:lnRef>
          <a:fillRef idx="0">
            <a:schemeClr val="accent1"/>
          </a:fillRef>
          <a:effectRef idx="0">
            <a:schemeClr val="accent1"/>
          </a:effectRef>
          <a:fontRef idx="minor">
            <a:schemeClr val="tx1"/>
          </a:fontRef>
        </p:style>
      </p:cxnSp>
      <p:cxnSp>
        <p:nvCxnSpPr>
          <p:cNvPr id="54" name="Straight Arrow Connector 53"/>
          <p:cNvCxnSpPr/>
          <p:nvPr/>
        </p:nvCxnSpPr>
        <p:spPr>
          <a:xfrm>
            <a:off x="11645972" y="2641030"/>
            <a:ext cx="0" cy="2498083"/>
          </a:xfrm>
          <a:prstGeom prst="straightConnector1">
            <a:avLst/>
          </a:prstGeom>
          <a:ln w="31750">
            <a:tailEnd type="triangle"/>
          </a:ln>
        </p:spPr>
        <p:style>
          <a:lnRef idx="1">
            <a:schemeClr val="accent1"/>
          </a:lnRef>
          <a:fillRef idx="0">
            <a:schemeClr val="accent1"/>
          </a:fillRef>
          <a:effectRef idx="0">
            <a:schemeClr val="accent1"/>
          </a:effectRef>
          <a:fontRef idx="minor">
            <a:schemeClr val="tx1"/>
          </a:fontRef>
        </p:style>
      </p:cxnSp>
      <p:cxnSp>
        <p:nvCxnSpPr>
          <p:cNvPr id="55" name="Straight Arrow Connector 54"/>
          <p:cNvCxnSpPr/>
          <p:nvPr/>
        </p:nvCxnSpPr>
        <p:spPr>
          <a:xfrm flipH="1">
            <a:off x="6321875" y="5139113"/>
            <a:ext cx="5324097" cy="0"/>
          </a:xfrm>
          <a:prstGeom prst="straightConnector1">
            <a:avLst/>
          </a:prstGeom>
          <a:ln w="31750">
            <a:tailEnd type="triangle"/>
          </a:ln>
        </p:spPr>
        <p:style>
          <a:lnRef idx="1">
            <a:schemeClr val="accent1"/>
          </a:lnRef>
          <a:fillRef idx="0">
            <a:schemeClr val="accent1"/>
          </a:fillRef>
          <a:effectRef idx="0">
            <a:schemeClr val="accent1"/>
          </a:effectRef>
          <a:fontRef idx="minor">
            <a:schemeClr val="tx1"/>
          </a:fontRef>
        </p:style>
      </p:cxnSp>
      <p:sp>
        <p:nvSpPr>
          <p:cNvPr id="33" name="TextBox 32"/>
          <p:cNvSpPr txBox="1"/>
          <p:nvPr/>
        </p:nvSpPr>
        <p:spPr>
          <a:xfrm>
            <a:off x="8835114" y="1162456"/>
            <a:ext cx="2810858" cy="430887"/>
          </a:xfrm>
          <a:prstGeom prst="rect">
            <a:avLst/>
          </a:prstGeom>
          <a:noFill/>
        </p:spPr>
        <p:txBody>
          <a:bodyPr wrap="square" rtlCol="0">
            <a:spAutoFit/>
          </a:bodyPr>
          <a:lstStyle/>
          <a:p>
            <a:r>
              <a:rPr lang="en-US" sz="2200" dirty="0">
                <a:latin typeface="+mj-lt"/>
              </a:rPr>
              <a:t>Post-Processing</a:t>
            </a:r>
          </a:p>
        </p:txBody>
      </p:sp>
      <p:cxnSp>
        <p:nvCxnSpPr>
          <p:cNvPr id="37" name="Straight Arrow Connector 36"/>
          <p:cNvCxnSpPr/>
          <p:nvPr/>
        </p:nvCxnSpPr>
        <p:spPr>
          <a:xfrm>
            <a:off x="3584526" y="2666496"/>
            <a:ext cx="1682262" cy="4544"/>
          </a:xfrm>
          <a:prstGeom prst="straightConnector1">
            <a:avLst/>
          </a:prstGeom>
          <a:ln w="31750">
            <a:tailEnd type="triangle"/>
          </a:ln>
        </p:spPr>
        <p:style>
          <a:lnRef idx="1">
            <a:schemeClr val="accent1"/>
          </a:lnRef>
          <a:fillRef idx="0">
            <a:schemeClr val="accent1"/>
          </a:fillRef>
          <a:effectRef idx="0">
            <a:schemeClr val="accent1"/>
          </a:effectRef>
          <a:fontRef idx="minor">
            <a:schemeClr val="tx1"/>
          </a:fontRef>
        </p:style>
      </p:cxnSp>
      <p:pic>
        <p:nvPicPr>
          <p:cNvPr id="31" name="Picture 3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720704" y="1237632"/>
            <a:ext cx="319413" cy="319413"/>
          </a:xfrm>
          <a:prstGeom prst="rect">
            <a:avLst/>
          </a:prstGeom>
        </p:spPr>
      </p:pic>
      <p:pic>
        <p:nvPicPr>
          <p:cNvPr id="38" name="Picture 37"/>
          <p:cNvPicPr>
            <a:picLocks noChangeAspect="1"/>
          </p:cNvPicPr>
          <p:nvPr/>
        </p:nvPicPr>
        <p:blipFill>
          <a:blip r:embed="rId5">
            <a:clrChange>
              <a:clrFrom>
                <a:srgbClr val="EEF3FA"/>
              </a:clrFrom>
              <a:clrTo>
                <a:srgbClr val="EEF3FA">
                  <a:alpha val="0"/>
                </a:srgbClr>
              </a:clrTo>
            </a:clrChange>
          </a:blip>
          <a:stretch>
            <a:fillRect/>
          </a:stretch>
        </p:blipFill>
        <p:spPr>
          <a:xfrm>
            <a:off x="4134125" y="1181727"/>
            <a:ext cx="382513" cy="413114"/>
          </a:xfrm>
          <a:prstGeom prst="rect">
            <a:avLst/>
          </a:prstGeom>
        </p:spPr>
      </p:pic>
      <p:pic>
        <p:nvPicPr>
          <p:cNvPr id="39" name="Picture 38"/>
          <p:cNvPicPr>
            <a:picLocks noChangeAspect="1"/>
          </p:cNvPicPr>
          <p:nvPr/>
        </p:nvPicPr>
        <p:blipFill>
          <a:blip r:embed="rId5">
            <a:clrChange>
              <a:clrFrom>
                <a:srgbClr val="EEF3FA"/>
              </a:clrFrom>
              <a:clrTo>
                <a:srgbClr val="EEF3FA">
                  <a:alpha val="0"/>
                </a:srgbClr>
              </a:clrTo>
            </a:clrChange>
          </a:blip>
          <a:stretch>
            <a:fillRect/>
          </a:stretch>
        </p:blipFill>
        <p:spPr>
          <a:xfrm>
            <a:off x="8459506" y="1162456"/>
            <a:ext cx="382513" cy="413114"/>
          </a:xfrm>
          <a:prstGeom prst="rect">
            <a:avLst/>
          </a:prstGeom>
        </p:spPr>
      </p:pic>
      <p:cxnSp>
        <p:nvCxnSpPr>
          <p:cNvPr id="56" name="Straight Arrow Connector 55"/>
          <p:cNvCxnSpPr>
            <a:cxnSpLocks/>
          </p:cNvCxnSpPr>
          <p:nvPr/>
        </p:nvCxnSpPr>
        <p:spPr>
          <a:xfrm flipV="1">
            <a:off x="6591688" y="2641030"/>
            <a:ext cx="2091730" cy="30010"/>
          </a:xfrm>
          <a:prstGeom prst="straightConnector1">
            <a:avLst/>
          </a:prstGeom>
          <a:ln w="31750">
            <a:tailEnd type="triangle"/>
          </a:ln>
        </p:spPr>
        <p:style>
          <a:lnRef idx="1">
            <a:schemeClr val="accent1"/>
          </a:lnRef>
          <a:fillRef idx="0">
            <a:schemeClr val="accent1"/>
          </a:fillRef>
          <a:effectRef idx="0">
            <a:schemeClr val="accent1"/>
          </a:effectRef>
          <a:fontRef idx="minor">
            <a:schemeClr val="tx1"/>
          </a:fontRef>
        </p:style>
      </p:cxnSp>
      <p:pic>
        <p:nvPicPr>
          <p:cNvPr id="34" name="Picture 33"/>
          <p:cNvPicPr>
            <a:picLocks noChangeAspect="1"/>
          </p:cNvPicPr>
          <p:nvPr/>
        </p:nvPicPr>
        <p:blipFill>
          <a:blip r:embed="rId5">
            <a:clrChange>
              <a:clrFrom>
                <a:srgbClr val="EEF3FA"/>
              </a:clrFrom>
              <a:clrTo>
                <a:srgbClr val="EEF3FA">
                  <a:alpha val="0"/>
                </a:srgbClr>
              </a:clrTo>
            </a:clrChange>
          </a:blip>
          <a:stretch>
            <a:fillRect/>
          </a:stretch>
        </p:blipFill>
        <p:spPr>
          <a:xfrm>
            <a:off x="1651247" y="1205824"/>
            <a:ext cx="382513" cy="413114"/>
          </a:xfrm>
          <a:prstGeom prst="rect">
            <a:avLst/>
          </a:prstGeom>
        </p:spPr>
      </p:pic>
      <p:pic>
        <p:nvPicPr>
          <p:cNvPr id="3" name="Picture 2" descr="A screenshot of a cell phone&#10;&#10;Description generated with high confidence">
            <a:extLst>
              <a:ext uri="{FF2B5EF4-FFF2-40B4-BE49-F238E27FC236}">
                <a16:creationId xmlns:a16="http://schemas.microsoft.com/office/drawing/2014/main" id="{EA9226AD-7233-4798-8C92-BA0085CB1D6E}"/>
              </a:ext>
            </a:extLst>
          </p:cNvPr>
          <p:cNvPicPr>
            <a:picLocks/>
          </p:cNvPicPr>
          <p:nvPr/>
        </p:nvPicPr>
        <p:blipFill>
          <a:blip r:embed="rId6" cstate="print">
            <a:extLst>
              <a:ext uri="{28A0092B-C50C-407E-A947-70E740481C1C}">
                <a14:useLocalDpi xmlns:a14="http://schemas.microsoft.com/office/drawing/2010/main" val="0"/>
              </a:ext>
            </a:extLst>
          </a:blip>
          <a:stretch>
            <a:fillRect/>
          </a:stretch>
        </p:blipFill>
        <p:spPr>
          <a:xfrm>
            <a:off x="2980800" y="4330800"/>
            <a:ext cx="3438000" cy="1785600"/>
          </a:xfrm>
          <a:prstGeom prst="rect">
            <a:avLst/>
          </a:prstGeom>
          <a:ln>
            <a:solidFill>
              <a:schemeClr val="tx1"/>
            </a:solidFill>
          </a:ln>
        </p:spPr>
      </p:pic>
      <p:pic>
        <p:nvPicPr>
          <p:cNvPr id="7" name="Picture 6" descr="A screenshot of a cell phone&#10;&#10;Description generated with high confidence">
            <a:extLst>
              <a:ext uri="{FF2B5EF4-FFF2-40B4-BE49-F238E27FC236}">
                <a16:creationId xmlns:a16="http://schemas.microsoft.com/office/drawing/2014/main" id="{527AF8B0-2B63-4580-9CA1-BC29613EE90F}"/>
              </a:ext>
            </a:extLst>
          </p:cNvPr>
          <p:cNvPicPr>
            <a:picLocks/>
          </p:cNvPicPr>
          <p:nvPr/>
        </p:nvPicPr>
        <p:blipFill>
          <a:blip r:embed="rId7" cstate="print">
            <a:extLst>
              <a:ext uri="{28A0092B-C50C-407E-A947-70E740481C1C}">
                <a14:useLocalDpi xmlns:a14="http://schemas.microsoft.com/office/drawing/2010/main" val="0"/>
              </a:ext>
            </a:extLst>
          </a:blip>
          <a:stretch>
            <a:fillRect/>
          </a:stretch>
        </p:blipFill>
        <p:spPr>
          <a:xfrm>
            <a:off x="6879600" y="4334400"/>
            <a:ext cx="3438000" cy="1785600"/>
          </a:xfrm>
          <a:prstGeom prst="rect">
            <a:avLst/>
          </a:prstGeom>
          <a:ln>
            <a:solidFill>
              <a:schemeClr val="tx1"/>
            </a:solidFill>
          </a:ln>
        </p:spPr>
      </p:pic>
      <p:sp>
        <p:nvSpPr>
          <p:cNvPr id="40" name="Oval 39">
            <a:extLst>
              <a:ext uri="{FF2B5EF4-FFF2-40B4-BE49-F238E27FC236}">
                <a16:creationId xmlns:a16="http://schemas.microsoft.com/office/drawing/2014/main" id="{1C6B4FF0-220F-47B9-89C6-7870959B0F14}"/>
              </a:ext>
            </a:extLst>
          </p:cNvPr>
          <p:cNvSpPr/>
          <p:nvPr/>
        </p:nvSpPr>
        <p:spPr bwMode="auto">
          <a:xfrm>
            <a:off x="4158000" y="4482000"/>
            <a:ext cx="96069" cy="97200"/>
          </a:xfrm>
          <a:prstGeom prst="ellipse">
            <a:avLst/>
          </a:prstGeom>
          <a:solidFill>
            <a:srgbClr val="FFFF00">
              <a:alpha val="54000"/>
            </a:srgbClr>
          </a:solidFill>
          <a:ln>
            <a:solidFill>
              <a:schemeClr val="tx1"/>
            </a:solidFill>
          </a:ln>
          <a:effectLs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US" sz="1800" b="1" dirty="0" err="1">
              <a:solidFill>
                <a:schemeClr val="tx1"/>
              </a:solidFill>
            </a:endParaRPr>
          </a:p>
        </p:txBody>
      </p:sp>
      <p:sp>
        <p:nvSpPr>
          <p:cNvPr id="41" name="Oval 40">
            <a:extLst>
              <a:ext uri="{FF2B5EF4-FFF2-40B4-BE49-F238E27FC236}">
                <a16:creationId xmlns:a16="http://schemas.microsoft.com/office/drawing/2014/main" id="{B7A5CB80-5342-487C-81FC-9CC590FCD1A1}"/>
              </a:ext>
            </a:extLst>
          </p:cNvPr>
          <p:cNvSpPr/>
          <p:nvPr/>
        </p:nvSpPr>
        <p:spPr bwMode="auto">
          <a:xfrm>
            <a:off x="8061892" y="4566201"/>
            <a:ext cx="96069" cy="97200"/>
          </a:xfrm>
          <a:prstGeom prst="ellipse">
            <a:avLst/>
          </a:prstGeom>
          <a:solidFill>
            <a:srgbClr val="FFFF00">
              <a:alpha val="54000"/>
            </a:srgbClr>
          </a:solidFill>
          <a:ln>
            <a:solidFill>
              <a:schemeClr val="tx1"/>
            </a:solidFill>
          </a:ln>
          <a:effectLs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US" sz="1800" b="1" dirty="0" err="1">
              <a:solidFill>
                <a:schemeClr val="tx1"/>
              </a:solidFill>
            </a:endParaRPr>
          </a:p>
        </p:txBody>
      </p:sp>
      <p:pic>
        <p:nvPicPr>
          <p:cNvPr id="12" name="Picture 11">
            <a:extLst>
              <a:ext uri="{FF2B5EF4-FFF2-40B4-BE49-F238E27FC236}">
                <a16:creationId xmlns:a16="http://schemas.microsoft.com/office/drawing/2014/main" id="{E8CAA1DE-E17D-4F3B-B78D-64748EA147CD}"/>
              </a:ext>
            </a:extLst>
          </p:cNvPr>
          <p:cNvPicPr>
            <a:picLocks/>
          </p:cNvPicPr>
          <p:nvPr/>
        </p:nvPicPr>
        <p:blipFill rotWithShape="1">
          <a:blip r:embed="rId8" cstate="print">
            <a:extLst>
              <a:ext uri="{28A0092B-C50C-407E-A947-70E740481C1C}">
                <a14:useLocalDpi xmlns:a14="http://schemas.microsoft.com/office/drawing/2010/main" val="0"/>
              </a:ext>
            </a:extLst>
          </a:blip>
          <a:srcRect l="23580" t="13907" r="24628" b="12699"/>
          <a:stretch/>
        </p:blipFill>
        <p:spPr>
          <a:xfrm>
            <a:off x="2232000" y="1674000"/>
            <a:ext cx="1562400" cy="2275200"/>
          </a:xfrm>
          <a:prstGeom prst="rect">
            <a:avLst/>
          </a:prstGeom>
          <a:ln>
            <a:solidFill>
              <a:schemeClr val="tx1"/>
            </a:solidFill>
          </a:ln>
        </p:spPr>
      </p:pic>
      <p:pic>
        <p:nvPicPr>
          <p:cNvPr id="14" name="Picture 13" descr="A close up of a logo&#10;&#10;Description generated with high confidence">
            <a:extLst>
              <a:ext uri="{FF2B5EF4-FFF2-40B4-BE49-F238E27FC236}">
                <a16:creationId xmlns:a16="http://schemas.microsoft.com/office/drawing/2014/main" id="{A752EF72-3A77-4F1B-8C2F-38BBFCE14FE5}"/>
              </a:ext>
            </a:extLst>
          </p:cNvPr>
          <p:cNvPicPr>
            <a:picLocks/>
          </p:cNvPicPr>
          <p:nvPr/>
        </p:nvPicPr>
        <p:blipFill rotWithShape="1">
          <a:blip r:embed="rId9" cstate="print">
            <a:extLst>
              <a:ext uri="{28A0092B-C50C-407E-A947-70E740481C1C}">
                <a14:useLocalDpi xmlns:a14="http://schemas.microsoft.com/office/drawing/2010/main" val="0"/>
              </a:ext>
            </a:extLst>
          </a:blip>
          <a:srcRect l="22179" t="7887" r="22556" b="7887"/>
          <a:stretch/>
        </p:blipFill>
        <p:spPr>
          <a:xfrm>
            <a:off x="5281200" y="1670400"/>
            <a:ext cx="2271600" cy="2257200"/>
          </a:xfrm>
          <a:prstGeom prst="rect">
            <a:avLst/>
          </a:prstGeom>
          <a:ln>
            <a:solidFill>
              <a:schemeClr val="tx1"/>
            </a:solidFill>
          </a:ln>
        </p:spPr>
      </p:pic>
      <p:pic>
        <p:nvPicPr>
          <p:cNvPr id="17" name="Picture 16" descr="A screenshot of a cell phone&#10;&#10;Description generated with high confidence">
            <a:extLst>
              <a:ext uri="{FF2B5EF4-FFF2-40B4-BE49-F238E27FC236}">
                <a16:creationId xmlns:a16="http://schemas.microsoft.com/office/drawing/2014/main" id="{E1BDCEF5-9352-44D7-96BE-F94081C0BCAE}"/>
              </a:ext>
            </a:extLst>
          </p:cNvPr>
          <p:cNvPicPr>
            <a:picLocks/>
          </p:cNvPicPr>
          <p:nvPr/>
        </p:nvPicPr>
        <p:blipFill rotWithShape="1">
          <a:blip r:embed="rId10" cstate="print">
            <a:extLst>
              <a:ext uri="{28A0092B-C50C-407E-A947-70E740481C1C}">
                <a14:useLocalDpi xmlns:a14="http://schemas.microsoft.com/office/drawing/2010/main" val="0"/>
              </a:ext>
            </a:extLst>
          </a:blip>
          <a:srcRect t="6928" r="35461"/>
          <a:stretch/>
        </p:blipFill>
        <p:spPr>
          <a:xfrm>
            <a:off x="8683200" y="1663200"/>
            <a:ext cx="2484000" cy="2257200"/>
          </a:xfrm>
          <a:prstGeom prst="rect">
            <a:avLst/>
          </a:prstGeom>
          <a:ln>
            <a:solidFill>
              <a:schemeClr val="tx1"/>
            </a:solidFill>
          </a:ln>
        </p:spPr>
      </p:pic>
    </p:spTree>
    <p:extLst>
      <p:ext uri="{BB962C8B-B14F-4D97-AF65-F5344CB8AC3E}">
        <p14:creationId xmlns:p14="http://schemas.microsoft.com/office/powerpoint/2010/main" val="288219840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0" y="-1"/>
            <a:ext cx="12192000" cy="1165707"/>
          </a:xfrm>
        </p:spPr>
        <p:txBody>
          <a:bodyPr/>
          <a:lstStyle/>
          <a:p>
            <a:r>
              <a:rPr lang="en-US" dirty="0"/>
              <a:t>Solenoid Design</a:t>
            </a:r>
            <a:r>
              <a:rPr lang="en-US" b="1" dirty="0"/>
              <a:t> Space Exploration </a:t>
            </a:r>
          </a:p>
        </p:txBody>
      </p:sp>
      <p:sp>
        <p:nvSpPr>
          <p:cNvPr id="11" name="Content Placeholder 12"/>
          <p:cNvSpPr>
            <a:spLocks noGrp="1"/>
          </p:cNvSpPr>
          <p:nvPr>
            <p:ph sz="half" idx="1"/>
          </p:nvPr>
        </p:nvSpPr>
        <p:spPr>
          <a:xfrm>
            <a:off x="626737" y="1440000"/>
            <a:ext cx="6231263" cy="4752000"/>
          </a:xfrm>
        </p:spPr>
        <p:txBody>
          <a:bodyPr>
            <a:normAutofit/>
          </a:bodyPr>
          <a:lstStyle/>
          <a:p>
            <a:r>
              <a:rPr lang="en-US" sz="2000" dirty="0"/>
              <a:t>This study aims at increasing the force in the vertical direction on the core while decreasing the input current in the coil, while ensuring the the force remains above a critical limit</a:t>
            </a:r>
          </a:p>
          <a:p>
            <a:endParaRPr lang="en-US" sz="1900" dirty="0"/>
          </a:p>
          <a:p>
            <a:r>
              <a:rPr lang="en-US" sz="2000" dirty="0">
                <a:solidFill>
                  <a:schemeClr val="tx1"/>
                </a:solidFill>
              </a:rPr>
              <a:t>Problem Statement:</a:t>
            </a:r>
          </a:p>
          <a:p>
            <a:pPr marL="0" indent="0">
              <a:buNone/>
            </a:pPr>
            <a:endParaRPr lang="en-US" sz="1900" dirty="0">
              <a:solidFill>
                <a:schemeClr val="tx1"/>
              </a:solidFill>
            </a:endParaRPr>
          </a:p>
          <a:p>
            <a:pPr marL="319087" lvl="2" indent="0">
              <a:spcBef>
                <a:spcPts val="600"/>
              </a:spcBef>
              <a:buClr>
                <a:schemeClr val="accent1"/>
              </a:buClr>
              <a:buNone/>
            </a:pPr>
            <a:r>
              <a:rPr lang="en-US" sz="1800" b="1" dirty="0"/>
              <a:t>Objective</a:t>
            </a:r>
            <a:r>
              <a:rPr lang="en-US" sz="1800" dirty="0"/>
              <a:t>:  minimize </a:t>
            </a:r>
            <a:r>
              <a:rPr lang="en-US" i="1" dirty="0" err="1"/>
              <a:t>Current_Ampere</a:t>
            </a:r>
            <a:endParaRPr lang="en-US" sz="1800" i="1" dirty="0"/>
          </a:p>
          <a:p>
            <a:pPr marL="319087" lvl="2" indent="0">
              <a:spcBef>
                <a:spcPts val="600"/>
              </a:spcBef>
              <a:buClr>
                <a:schemeClr val="accent1"/>
              </a:buClr>
              <a:buNone/>
            </a:pPr>
            <a:r>
              <a:rPr lang="en-US" dirty="0"/>
              <a:t>                   maximize </a:t>
            </a:r>
            <a:r>
              <a:rPr lang="en-US" i="1" dirty="0"/>
              <a:t>Force_Vertical_Core_Newton</a:t>
            </a:r>
            <a:endParaRPr lang="en-US" sz="1800" dirty="0"/>
          </a:p>
          <a:p>
            <a:pPr marL="319087" lvl="2" indent="0">
              <a:spcBef>
                <a:spcPts val="600"/>
              </a:spcBef>
              <a:buClr>
                <a:schemeClr val="accent1"/>
              </a:buClr>
              <a:buNone/>
            </a:pPr>
            <a:r>
              <a:rPr lang="en-US" sz="1800" dirty="0"/>
              <a:t>                   (</a:t>
            </a:r>
            <a:r>
              <a:rPr lang="en-US" i="1" dirty="0"/>
              <a:t>Trade-off</a:t>
            </a:r>
            <a:r>
              <a:rPr lang="en-US" sz="1800" dirty="0"/>
              <a:t> </a:t>
            </a:r>
            <a:r>
              <a:rPr lang="en-US" sz="1800" i="1" dirty="0"/>
              <a:t>study</a:t>
            </a:r>
            <a:r>
              <a:rPr lang="en-US" sz="1800" dirty="0"/>
              <a:t>)</a:t>
            </a:r>
          </a:p>
          <a:p>
            <a:pPr marL="319087" lvl="2" indent="0">
              <a:spcBef>
                <a:spcPts val="600"/>
              </a:spcBef>
              <a:buClr>
                <a:schemeClr val="accent1"/>
              </a:buClr>
              <a:buNone/>
            </a:pPr>
            <a:endParaRPr lang="en-US" sz="1800" dirty="0"/>
          </a:p>
          <a:p>
            <a:pPr marL="319087" lvl="2" indent="0">
              <a:spcBef>
                <a:spcPts val="600"/>
              </a:spcBef>
              <a:buClr>
                <a:schemeClr val="accent1"/>
              </a:buClr>
              <a:buNone/>
            </a:pPr>
            <a:r>
              <a:rPr lang="en-US" sz="1800" b="1" dirty="0"/>
              <a:t>Constraints</a:t>
            </a:r>
            <a:r>
              <a:rPr lang="en-US" sz="1800" dirty="0"/>
              <a:t>: </a:t>
            </a:r>
            <a:r>
              <a:rPr lang="en-US" i="1" dirty="0" err="1"/>
              <a:t>Force_Vertical_Core_Newton</a:t>
            </a:r>
            <a:r>
              <a:rPr lang="en-US" i="1" dirty="0"/>
              <a:t> </a:t>
            </a:r>
            <a:r>
              <a:rPr lang="en-US" u="sng" dirty="0"/>
              <a:t>&gt;</a:t>
            </a:r>
            <a:r>
              <a:rPr lang="en-US" dirty="0"/>
              <a:t> 40 N</a:t>
            </a:r>
            <a:endParaRPr lang="en-US" sz="1800" dirty="0"/>
          </a:p>
          <a:p>
            <a:pPr marL="822325" lvl="3">
              <a:spcBef>
                <a:spcPts val="600"/>
              </a:spcBef>
              <a:buClr>
                <a:schemeClr val="accent1"/>
              </a:buClr>
            </a:pPr>
            <a:endParaRPr lang="en-US" dirty="0">
              <a:solidFill>
                <a:schemeClr val="tx1"/>
              </a:solidFill>
            </a:endParaRPr>
          </a:p>
          <a:p>
            <a:pPr marL="273050" lvl="1">
              <a:spcBef>
                <a:spcPts val="600"/>
              </a:spcBef>
              <a:buClr>
                <a:schemeClr val="accent1"/>
              </a:buClr>
            </a:pPr>
            <a:endParaRPr lang="en-US" sz="1900" dirty="0">
              <a:solidFill>
                <a:schemeClr val="tx1"/>
              </a:solidFill>
            </a:endParaRPr>
          </a:p>
        </p:txBody>
      </p:sp>
      <p:sp>
        <p:nvSpPr>
          <p:cNvPr id="2" name="Content Placeholder 1"/>
          <p:cNvSpPr>
            <a:spLocks noGrp="1"/>
          </p:cNvSpPr>
          <p:nvPr>
            <p:ph sz="half" idx="2"/>
          </p:nvPr>
        </p:nvSpPr>
        <p:spPr>
          <a:xfrm>
            <a:off x="7737097" y="1440000"/>
            <a:ext cx="3972554" cy="4752000"/>
          </a:xfrm>
        </p:spPr>
        <p:txBody>
          <a:bodyPr/>
          <a:lstStyle/>
          <a:p>
            <a:r>
              <a:rPr lang="en-US" dirty="0"/>
              <a:t> </a:t>
            </a:r>
          </a:p>
        </p:txBody>
      </p:sp>
      <p:sp>
        <p:nvSpPr>
          <p:cNvPr id="4" name="TextBox 3"/>
          <p:cNvSpPr txBox="1"/>
          <p:nvPr/>
        </p:nvSpPr>
        <p:spPr>
          <a:xfrm>
            <a:off x="7940888" y="5682563"/>
            <a:ext cx="2743200" cy="307777"/>
          </a:xfrm>
          <a:prstGeom prst="rect">
            <a:avLst/>
          </a:prstGeom>
          <a:noFill/>
        </p:spPr>
        <p:txBody>
          <a:bodyPr wrap="square" rtlCol="0">
            <a:spAutoFit/>
          </a:bodyPr>
          <a:lstStyle/>
          <a:p>
            <a:r>
              <a:rPr lang="en-US" sz="1400" u="sng" dirty="0"/>
              <a:t>Simcenter 3D CAD Model </a:t>
            </a:r>
          </a:p>
        </p:txBody>
      </p:sp>
      <p:pic>
        <p:nvPicPr>
          <p:cNvPr id="12" name="Picture 11"/>
          <p:cNvPicPr>
            <a:picLocks noChangeAspect="1"/>
          </p:cNvPicPr>
          <p:nvPr/>
        </p:nvPicPr>
        <p:blipFill rotWithShape="1">
          <a:blip r:embed="rId3"/>
          <a:srcRect l="6819" r="11363"/>
          <a:stretch/>
        </p:blipFill>
        <p:spPr>
          <a:xfrm>
            <a:off x="8077200" y="1466198"/>
            <a:ext cx="2470576" cy="3937481"/>
          </a:xfrm>
          <a:prstGeom prst="rect">
            <a:avLst/>
          </a:prstGeom>
        </p:spPr>
      </p:pic>
      <p:cxnSp>
        <p:nvCxnSpPr>
          <p:cNvPr id="14" name="Straight Arrow Connector 13"/>
          <p:cNvCxnSpPr/>
          <p:nvPr/>
        </p:nvCxnSpPr>
        <p:spPr bwMode="auto">
          <a:xfrm flipH="1" flipV="1">
            <a:off x="9906000" y="4191000"/>
            <a:ext cx="914400" cy="762000"/>
          </a:xfrm>
          <a:prstGeom prst="straightConnector1">
            <a:avLst/>
          </a:prstGeom>
          <a:solidFill>
            <a:schemeClr val="tx2"/>
          </a:solidFill>
          <a:ln w="9525" cap="flat" cmpd="sng" algn="ctr">
            <a:solidFill>
              <a:schemeClr val="tx1"/>
            </a:solidFill>
            <a:prstDash val="solid"/>
            <a:round/>
            <a:headEnd type="none" w="med" len="med"/>
            <a:tailEnd type="triangle"/>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15" name="TextBox 14"/>
          <p:cNvSpPr txBox="1"/>
          <p:nvPr/>
        </p:nvSpPr>
        <p:spPr>
          <a:xfrm>
            <a:off x="10835089" y="4958508"/>
            <a:ext cx="660651" cy="374479"/>
          </a:xfrm>
          <a:prstGeom prst="rect">
            <a:avLst/>
          </a:prstGeom>
          <a:noFill/>
        </p:spPr>
        <p:txBody>
          <a:bodyPr wrap="square" lIns="0" tIns="0" rIns="0" bIns="0" rtlCol="0">
            <a:noAutofit/>
          </a:bodyPr>
          <a:lstStyle/>
          <a:p>
            <a:pPr>
              <a:lnSpc>
                <a:spcPct val="110000"/>
              </a:lnSpc>
              <a:spcBef>
                <a:spcPts val="0"/>
              </a:spcBef>
            </a:pPr>
            <a:r>
              <a:rPr lang="en-US" b="1" dirty="0">
                <a:solidFill>
                  <a:schemeClr val="tx1"/>
                </a:solidFill>
                <a:latin typeface="+mn-lt"/>
                <a:ea typeface="Arial Unicode MS" panose="020B0604020202020204" pitchFamily="34" charset="-128"/>
                <a:cs typeface="Arial Unicode MS" panose="020B0604020202020204" pitchFamily="34" charset="-128"/>
              </a:rPr>
              <a:t>Coil</a:t>
            </a:r>
          </a:p>
        </p:txBody>
      </p:sp>
      <p:sp>
        <p:nvSpPr>
          <p:cNvPr id="16" name="TextBox 15"/>
          <p:cNvSpPr txBox="1"/>
          <p:nvPr/>
        </p:nvSpPr>
        <p:spPr>
          <a:xfrm>
            <a:off x="7940888" y="1135246"/>
            <a:ext cx="660651" cy="374479"/>
          </a:xfrm>
          <a:prstGeom prst="rect">
            <a:avLst/>
          </a:prstGeom>
          <a:noFill/>
        </p:spPr>
        <p:txBody>
          <a:bodyPr wrap="square" lIns="0" tIns="0" rIns="0" bIns="0" rtlCol="0">
            <a:noAutofit/>
          </a:bodyPr>
          <a:lstStyle/>
          <a:p>
            <a:pPr>
              <a:lnSpc>
                <a:spcPct val="110000"/>
              </a:lnSpc>
              <a:spcBef>
                <a:spcPts val="0"/>
              </a:spcBef>
            </a:pPr>
            <a:r>
              <a:rPr lang="en-US" b="1" dirty="0">
                <a:solidFill>
                  <a:schemeClr val="tx1"/>
                </a:solidFill>
                <a:latin typeface="+mn-lt"/>
                <a:ea typeface="Arial Unicode MS" panose="020B0604020202020204" pitchFamily="34" charset="-128"/>
                <a:cs typeface="Arial Unicode MS" panose="020B0604020202020204" pitchFamily="34" charset="-128"/>
              </a:rPr>
              <a:t>Core</a:t>
            </a:r>
          </a:p>
        </p:txBody>
      </p:sp>
      <p:cxnSp>
        <p:nvCxnSpPr>
          <p:cNvPr id="17" name="Straight Arrow Connector 16"/>
          <p:cNvCxnSpPr/>
          <p:nvPr/>
        </p:nvCxnSpPr>
        <p:spPr bwMode="auto">
          <a:xfrm>
            <a:off x="8305800" y="1466198"/>
            <a:ext cx="1174836" cy="1178774"/>
          </a:xfrm>
          <a:prstGeom prst="straightConnector1">
            <a:avLst/>
          </a:prstGeom>
          <a:solidFill>
            <a:schemeClr val="tx2"/>
          </a:solidFill>
          <a:ln w="9525" cap="flat" cmpd="sng" algn="ctr">
            <a:solidFill>
              <a:schemeClr val="tx1"/>
            </a:solidFill>
            <a:prstDash val="solid"/>
            <a:round/>
            <a:headEnd type="none" w="med" len="med"/>
            <a:tailEnd type="triangle"/>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20" name="TextBox 19"/>
          <p:cNvSpPr txBox="1"/>
          <p:nvPr/>
        </p:nvSpPr>
        <p:spPr>
          <a:xfrm>
            <a:off x="10684088" y="2028729"/>
            <a:ext cx="1262212" cy="562240"/>
          </a:xfrm>
          <a:prstGeom prst="rect">
            <a:avLst/>
          </a:prstGeom>
          <a:noFill/>
        </p:spPr>
        <p:txBody>
          <a:bodyPr wrap="square" lIns="0" tIns="0" rIns="0" bIns="0" rtlCol="0">
            <a:noAutofit/>
          </a:bodyPr>
          <a:lstStyle/>
          <a:p>
            <a:pPr>
              <a:lnSpc>
                <a:spcPct val="110000"/>
              </a:lnSpc>
              <a:spcBef>
                <a:spcPts val="0"/>
              </a:spcBef>
            </a:pPr>
            <a:r>
              <a:rPr lang="en-US" b="1" dirty="0">
                <a:solidFill>
                  <a:schemeClr val="tx1"/>
                </a:solidFill>
                <a:latin typeface="+mn-lt"/>
                <a:ea typeface="Arial Unicode MS" panose="020B0604020202020204" pitchFamily="34" charset="-128"/>
                <a:cs typeface="Arial Unicode MS" panose="020B0604020202020204" pitchFamily="34" charset="-128"/>
              </a:rPr>
              <a:t>Iron Frame</a:t>
            </a:r>
          </a:p>
        </p:txBody>
      </p:sp>
      <p:cxnSp>
        <p:nvCxnSpPr>
          <p:cNvPr id="21" name="Straight Arrow Connector 20"/>
          <p:cNvCxnSpPr/>
          <p:nvPr/>
        </p:nvCxnSpPr>
        <p:spPr bwMode="auto">
          <a:xfrm flipH="1">
            <a:off x="10547776" y="2309849"/>
            <a:ext cx="617638" cy="555414"/>
          </a:xfrm>
          <a:prstGeom prst="straightConnector1">
            <a:avLst/>
          </a:prstGeom>
          <a:solidFill>
            <a:schemeClr val="tx2"/>
          </a:solidFill>
          <a:ln w="9525" cap="flat" cmpd="sng" algn="ctr">
            <a:solidFill>
              <a:schemeClr val="tx1"/>
            </a:solidFill>
            <a:prstDash val="solid"/>
            <a:round/>
            <a:headEnd type="none" w="med" len="med"/>
            <a:tailEnd type="triangle"/>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spTree>
    <p:extLst>
      <p:ext uri="{BB962C8B-B14F-4D97-AF65-F5344CB8AC3E}">
        <p14:creationId xmlns:p14="http://schemas.microsoft.com/office/powerpoint/2010/main" val="2356069350"/>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 name="Picture 20">
            <a:extLst>
              <a:ext uri="{FF2B5EF4-FFF2-40B4-BE49-F238E27FC236}">
                <a16:creationId xmlns:a16="http://schemas.microsoft.com/office/drawing/2014/main" id="{98D86705-24B0-4336-86CE-4B460804777D}"/>
              </a:ext>
            </a:extLst>
          </p:cNvPr>
          <p:cNvPicPr>
            <a:picLocks/>
          </p:cNvPicPr>
          <p:nvPr/>
        </p:nvPicPr>
        <p:blipFill rotWithShape="1">
          <a:blip r:embed="rId2"/>
          <a:srcRect t="4547"/>
          <a:stretch/>
        </p:blipFill>
        <p:spPr>
          <a:xfrm>
            <a:off x="1551600" y="1332000"/>
            <a:ext cx="9471600" cy="4856400"/>
          </a:xfrm>
          <a:prstGeom prst="rect">
            <a:avLst/>
          </a:prstGeom>
          <a:ln>
            <a:solidFill>
              <a:schemeClr val="tx1"/>
            </a:solidFill>
          </a:ln>
        </p:spPr>
      </p:pic>
      <p:sp>
        <p:nvSpPr>
          <p:cNvPr id="2" name="Title 1"/>
          <p:cNvSpPr>
            <a:spLocks noGrp="1"/>
          </p:cNvSpPr>
          <p:nvPr>
            <p:ph type="title"/>
          </p:nvPr>
        </p:nvSpPr>
        <p:spPr/>
        <p:txBody>
          <a:bodyPr/>
          <a:lstStyle/>
          <a:p>
            <a:r>
              <a:rPr lang="en-US" dirty="0"/>
              <a:t>Design Space Exploration </a:t>
            </a:r>
          </a:p>
        </p:txBody>
      </p:sp>
      <p:sp>
        <p:nvSpPr>
          <p:cNvPr id="8" name="TextBox 7"/>
          <p:cNvSpPr txBox="1"/>
          <p:nvPr/>
        </p:nvSpPr>
        <p:spPr>
          <a:xfrm>
            <a:off x="2905636" y="3605510"/>
            <a:ext cx="2423460" cy="294804"/>
          </a:xfrm>
          <a:prstGeom prst="rect">
            <a:avLst/>
          </a:prstGeom>
          <a:noFill/>
        </p:spPr>
        <p:txBody>
          <a:bodyPr wrap="square" lIns="0" tIns="0" rIns="0" bIns="0" rtlCol="0">
            <a:noAutofit/>
          </a:bodyPr>
          <a:lstStyle/>
          <a:p>
            <a:pPr>
              <a:lnSpc>
                <a:spcPct val="110000"/>
              </a:lnSpc>
              <a:spcBef>
                <a:spcPts val="0"/>
              </a:spcBef>
            </a:pPr>
            <a:r>
              <a:rPr lang="en-US" sz="1400" b="1" dirty="0">
                <a:solidFill>
                  <a:srgbClr val="0000E9"/>
                </a:solidFill>
                <a:ea typeface="Arial Unicode MS" panose="020B0604020202020204" pitchFamily="34" charset="-128"/>
                <a:cs typeface="Arial Unicode MS" panose="020B0604020202020204" pitchFamily="34" charset="-128"/>
              </a:rPr>
              <a:t>74.7% Feasible Designs</a:t>
            </a:r>
          </a:p>
        </p:txBody>
      </p:sp>
      <p:sp>
        <p:nvSpPr>
          <p:cNvPr id="9" name="TextBox 8"/>
          <p:cNvSpPr txBox="1"/>
          <p:nvPr/>
        </p:nvSpPr>
        <p:spPr>
          <a:xfrm>
            <a:off x="3601761" y="1746090"/>
            <a:ext cx="2184535" cy="271838"/>
          </a:xfrm>
          <a:prstGeom prst="rect">
            <a:avLst/>
          </a:prstGeom>
          <a:noFill/>
        </p:spPr>
        <p:txBody>
          <a:bodyPr wrap="square" lIns="0" tIns="0" rIns="0" bIns="0" rtlCol="0">
            <a:noAutofit/>
          </a:bodyPr>
          <a:lstStyle/>
          <a:p>
            <a:pPr>
              <a:lnSpc>
                <a:spcPct val="110000"/>
              </a:lnSpc>
              <a:spcBef>
                <a:spcPts val="0"/>
              </a:spcBef>
            </a:pPr>
            <a:r>
              <a:rPr lang="en-US" sz="1400" b="1" dirty="0">
                <a:solidFill>
                  <a:schemeClr val="bg1">
                    <a:lumMod val="50000"/>
                  </a:schemeClr>
                </a:solidFill>
                <a:ea typeface="Arial Unicode MS" panose="020B0604020202020204" pitchFamily="34" charset="-128"/>
                <a:cs typeface="Arial Unicode MS" panose="020B0604020202020204" pitchFamily="34" charset="-128"/>
              </a:rPr>
              <a:t>0.3% Error Designs</a:t>
            </a:r>
          </a:p>
        </p:txBody>
      </p:sp>
      <p:sp>
        <p:nvSpPr>
          <p:cNvPr id="10" name="TextBox 9"/>
          <p:cNvSpPr txBox="1"/>
          <p:nvPr/>
        </p:nvSpPr>
        <p:spPr>
          <a:xfrm>
            <a:off x="2443847" y="1898583"/>
            <a:ext cx="998219" cy="238690"/>
          </a:xfrm>
          <a:prstGeom prst="rect">
            <a:avLst/>
          </a:prstGeom>
          <a:noFill/>
        </p:spPr>
        <p:txBody>
          <a:bodyPr wrap="square" lIns="0" tIns="0" rIns="0" bIns="0" rtlCol="0">
            <a:noAutofit/>
          </a:bodyPr>
          <a:lstStyle/>
          <a:p>
            <a:pPr>
              <a:lnSpc>
                <a:spcPct val="110000"/>
              </a:lnSpc>
              <a:spcBef>
                <a:spcPts val="0"/>
              </a:spcBef>
            </a:pPr>
            <a:r>
              <a:rPr lang="en-US" sz="1400" b="1" dirty="0">
                <a:solidFill>
                  <a:srgbClr val="FF0000"/>
                </a:solidFill>
                <a:ea typeface="Arial Unicode MS" panose="020B0604020202020204" pitchFamily="34" charset="-128"/>
                <a:cs typeface="Arial Unicode MS" panose="020B0604020202020204" pitchFamily="34" charset="-128"/>
              </a:rPr>
              <a:t>25% Infeasible Designs</a:t>
            </a:r>
          </a:p>
        </p:txBody>
      </p:sp>
      <p:cxnSp>
        <p:nvCxnSpPr>
          <p:cNvPr id="6" name="Straight Arrow Connector 5"/>
          <p:cNvCxnSpPr>
            <a:cxnSpLocks/>
          </p:cNvCxnSpPr>
          <p:nvPr/>
        </p:nvCxnSpPr>
        <p:spPr bwMode="auto">
          <a:xfrm flipV="1">
            <a:off x="9753600" y="4376765"/>
            <a:ext cx="1128490" cy="335499"/>
          </a:xfrm>
          <a:prstGeom prst="straightConnector1">
            <a:avLst/>
          </a:prstGeom>
          <a:solidFill>
            <a:schemeClr val="tx2"/>
          </a:solidFill>
          <a:ln w="9525" cap="flat" cmpd="sng" algn="ctr">
            <a:solidFill>
              <a:schemeClr val="accent1"/>
            </a:solidFill>
            <a:prstDash val="solid"/>
            <a:round/>
            <a:headEnd type="none" w="med" len="med"/>
            <a:tailEnd type="triangle"/>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11" name="TextBox 10"/>
          <p:cNvSpPr txBox="1"/>
          <p:nvPr/>
        </p:nvSpPr>
        <p:spPr>
          <a:xfrm>
            <a:off x="8048519" y="4746308"/>
            <a:ext cx="2472147" cy="308589"/>
          </a:xfrm>
          <a:prstGeom prst="rect">
            <a:avLst/>
          </a:prstGeom>
          <a:noFill/>
        </p:spPr>
        <p:txBody>
          <a:bodyPr wrap="square" lIns="0" tIns="0" rIns="0" bIns="0" rtlCol="0">
            <a:noAutofit/>
          </a:bodyPr>
          <a:lstStyle/>
          <a:p>
            <a:pPr>
              <a:lnSpc>
                <a:spcPct val="110000"/>
              </a:lnSpc>
              <a:spcBef>
                <a:spcPts val="0"/>
              </a:spcBef>
            </a:pPr>
            <a:r>
              <a:rPr lang="en-US" sz="1400" dirty="0">
                <a:solidFill>
                  <a:schemeClr val="accent1"/>
                </a:solidFill>
                <a:latin typeface="+mn-lt"/>
                <a:ea typeface="Arial Unicode MS" panose="020B0604020202020204" pitchFamily="34" charset="-128"/>
                <a:cs typeface="Arial Unicode MS" panose="020B0604020202020204" pitchFamily="34" charset="-128"/>
              </a:rPr>
              <a:t>Baseline (Starting) Design</a:t>
            </a:r>
          </a:p>
        </p:txBody>
      </p:sp>
      <p:cxnSp>
        <p:nvCxnSpPr>
          <p:cNvPr id="12" name="Straight Arrow Connector 11"/>
          <p:cNvCxnSpPr>
            <a:cxnSpLocks/>
          </p:cNvCxnSpPr>
          <p:nvPr/>
        </p:nvCxnSpPr>
        <p:spPr bwMode="auto">
          <a:xfrm>
            <a:off x="7459438" y="3009020"/>
            <a:ext cx="463585" cy="304105"/>
          </a:xfrm>
          <a:prstGeom prst="straightConnector1">
            <a:avLst/>
          </a:prstGeom>
          <a:solidFill>
            <a:schemeClr val="tx2"/>
          </a:solidFill>
          <a:ln w="9525" cap="flat" cmpd="sng" algn="ctr">
            <a:solidFill>
              <a:srgbClr val="41CE3A"/>
            </a:solidFill>
            <a:prstDash val="solid"/>
            <a:round/>
            <a:headEnd type="none" w="med" len="med"/>
            <a:tailEnd type="triangle"/>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13" name="TextBox 12"/>
          <p:cNvSpPr txBox="1"/>
          <p:nvPr/>
        </p:nvSpPr>
        <p:spPr>
          <a:xfrm>
            <a:off x="6410581" y="2509014"/>
            <a:ext cx="1637938" cy="448609"/>
          </a:xfrm>
          <a:prstGeom prst="rect">
            <a:avLst/>
          </a:prstGeom>
          <a:solidFill>
            <a:srgbClr val="FFFFFF"/>
          </a:solidFill>
        </p:spPr>
        <p:txBody>
          <a:bodyPr wrap="square" lIns="0" tIns="0" rIns="0" bIns="0" rtlCol="0">
            <a:noAutofit/>
          </a:bodyPr>
          <a:lstStyle/>
          <a:p>
            <a:pPr>
              <a:lnSpc>
                <a:spcPct val="110000"/>
              </a:lnSpc>
              <a:spcBef>
                <a:spcPts val="0"/>
              </a:spcBef>
            </a:pPr>
            <a:r>
              <a:rPr lang="en-US" sz="1400" dirty="0">
                <a:solidFill>
                  <a:srgbClr val="00B050"/>
                </a:solidFill>
                <a:latin typeface="+mn-lt"/>
                <a:ea typeface="Arial Unicode MS" panose="020B0604020202020204" pitchFamily="34" charset="-128"/>
                <a:cs typeface="Arial Unicode MS" panose="020B0604020202020204" pitchFamily="34" charset="-128"/>
              </a:rPr>
              <a:t>Pareto Front Family of Best Designs</a:t>
            </a:r>
          </a:p>
        </p:txBody>
      </p:sp>
      <p:sp>
        <p:nvSpPr>
          <p:cNvPr id="17" name="Right Arrow 16"/>
          <p:cNvSpPr/>
          <p:nvPr/>
        </p:nvSpPr>
        <p:spPr bwMode="auto">
          <a:xfrm flipH="1">
            <a:off x="3991535" y="6229538"/>
            <a:ext cx="5257800" cy="533400"/>
          </a:xfrm>
          <a:prstGeom prst="rightArrow">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2700000" scaled="1"/>
            <a:tileRect/>
          </a:gradFill>
          <a:ln>
            <a:noFill/>
          </a:ln>
          <a:effectLst>
            <a:outerShdw blurRad="50800" dist="38100" dir="2700000" algn="tl" rotWithShape="0">
              <a:prstClr val="black">
                <a:alpha val="40000"/>
              </a:prstClr>
            </a:outerShdw>
          </a:effectLs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US" sz="1800" dirty="0">
              <a:solidFill>
                <a:schemeClr val="tx1"/>
              </a:solidFill>
              <a:latin typeface="+mn-lt"/>
              <a:ea typeface="Arial Unicode MS" panose="020B0604020202020204" pitchFamily="34" charset="-128"/>
              <a:cs typeface="Arial Unicode MS" panose="020B0604020202020204" pitchFamily="34" charset="-128"/>
            </a:endParaRPr>
          </a:p>
        </p:txBody>
      </p:sp>
      <p:sp>
        <p:nvSpPr>
          <p:cNvPr id="18" name="TextBox 17"/>
          <p:cNvSpPr txBox="1"/>
          <p:nvPr/>
        </p:nvSpPr>
        <p:spPr>
          <a:xfrm>
            <a:off x="6127204" y="6381938"/>
            <a:ext cx="3352800" cy="228600"/>
          </a:xfrm>
          <a:prstGeom prst="rect">
            <a:avLst/>
          </a:prstGeom>
          <a:noFill/>
          <a:effectLst>
            <a:outerShdw blurRad="50800" dist="38100" dir="2700000" algn="tl" rotWithShape="0">
              <a:prstClr val="black">
                <a:alpha val="40000"/>
              </a:prstClr>
            </a:outerShdw>
          </a:effectLst>
        </p:spPr>
        <p:txBody>
          <a:bodyPr wrap="square" lIns="0" tIns="0" rIns="0" bIns="0" rtlCol="0">
            <a:noAutofit/>
          </a:bodyPr>
          <a:lstStyle/>
          <a:p>
            <a:pPr>
              <a:lnSpc>
                <a:spcPct val="110000"/>
              </a:lnSpc>
              <a:spcBef>
                <a:spcPts val="0"/>
              </a:spcBef>
            </a:pPr>
            <a:r>
              <a:rPr lang="en-US" sz="1600" b="1" dirty="0">
                <a:solidFill>
                  <a:srgbClr val="C00000"/>
                </a:solidFill>
                <a:latin typeface="+mn-lt"/>
                <a:ea typeface="Arial Unicode MS" panose="020B0604020202020204" pitchFamily="34" charset="-128"/>
                <a:cs typeface="Arial Unicode MS" panose="020B0604020202020204" pitchFamily="34" charset="-128"/>
              </a:rPr>
              <a:t>GOAL</a:t>
            </a:r>
          </a:p>
        </p:txBody>
      </p:sp>
      <p:sp>
        <p:nvSpPr>
          <p:cNvPr id="19" name="Right Arrow 18"/>
          <p:cNvSpPr/>
          <p:nvPr/>
        </p:nvSpPr>
        <p:spPr bwMode="auto">
          <a:xfrm rot="16200000">
            <a:off x="-1280658" y="3442431"/>
            <a:ext cx="5131689" cy="532826"/>
          </a:xfrm>
          <a:prstGeom prst="rightArrow">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2700000" scaled="1"/>
            <a:tileRect/>
          </a:gradFill>
          <a:ln>
            <a:noFill/>
          </a:ln>
          <a:effectLst>
            <a:outerShdw blurRad="50800" dist="38100" dir="2700000" algn="tl" rotWithShape="0">
              <a:prstClr val="black">
                <a:alpha val="40000"/>
              </a:prstClr>
            </a:outerShdw>
          </a:effectLs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US" sz="1800" dirty="0">
              <a:solidFill>
                <a:schemeClr val="tx1"/>
              </a:solidFill>
              <a:latin typeface="+mn-lt"/>
              <a:ea typeface="Arial Unicode MS" panose="020B0604020202020204" pitchFamily="34" charset="-128"/>
              <a:cs typeface="Arial Unicode MS" panose="020B0604020202020204" pitchFamily="34" charset="-128"/>
            </a:endParaRPr>
          </a:p>
        </p:txBody>
      </p:sp>
      <p:sp>
        <p:nvSpPr>
          <p:cNvPr id="20" name="TextBox 19"/>
          <p:cNvSpPr txBox="1"/>
          <p:nvPr/>
        </p:nvSpPr>
        <p:spPr>
          <a:xfrm rot="16200000">
            <a:off x="-413871" y="2390976"/>
            <a:ext cx="3352800" cy="228600"/>
          </a:xfrm>
          <a:prstGeom prst="rect">
            <a:avLst/>
          </a:prstGeom>
          <a:noFill/>
          <a:effectLst>
            <a:outerShdw blurRad="50800" dist="38100" dir="2700000" algn="tl" rotWithShape="0">
              <a:prstClr val="black">
                <a:alpha val="40000"/>
              </a:prstClr>
            </a:outerShdw>
          </a:effectLst>
        </p:spPr>
        <p:txBody>
          <a:bodyPr wrap="square" lIns="0" tIns="0" rIns="0" bIns="0" rtlCol="0">
            <a:noAutofit/>
          </a:bodyPr>
          <a:lstStyle/>
          <a:p>
            <a:pPr>
              <a:lnSpc>
                <a:spcPct val="110000"/>
              </a:lnSpc>
              <a:spcBef>
                <a:spcPts val="0"/>
              </a:spcBef>
            </a:pPr>
            <a:r>
              <a:rPr lang="en-US" sz="1600" b="1" dirty="0">
                <a:solidFill>
                  <a:srgbClr val="C00000"/>
                </a:solidFill>
                <a:latin typeface="+mn-lt"/>
                <a:ea typeface="Arial Unicode MS" panose="020B0604020202020204" pitchFamily="34" charset="-128"/>
                <a:cs typeface="Arial Unicode MS" panose="020B0604020202020204" pitchFamily="34" charset="-128"/>
              </a:rPr>
              <a:t>GOAL</a:t>
            </a:r>
          </a:p>
        </p:txBody>
      </p:sp>
      <p:pic>
        <p:nvPicPr>
          <p:cNvPr id="14" name="Picture 13">
            <a:extLst>
              <a:ext uri="{FF2B5EF4-FFF2-40B4-BE49-F238E27FC236}">
                <a16:creationId xmlns:a16="http://schemas.microsoft.com/office/drawing/2014/main" id="{96795837-FFE3-40FD-A161-BC5F6DA9EDAF}"/>
              </a:ext>
            </a:extLst>
          </p:cNvPr>
          <p:cNvPicPr>
            <a:picLocks noChangeAspect="1"/>
          </p:cNvPicPr>
          <p:nvPr/>
        </p:nvPicPr>
        <p:blipFill rotWithShape="1">
          <a:blip r:embed="rId3">
            <a:clrChange>
              <a:clrFrom>
                <a:srgbClr val="F9F9F9"/>
              </a:clrFrom>
              <a:clrTo>
                <a:srgbClr val="F9F9F9">
                  <a:alpha val="0"/>
                </a:srgbClr>
              </a:clrTo>
            </a:clrChange>
            <a:extLst>
              <a:ext uri="{BEBA8EAE-BF5A-486C-A8C5-ECC9F3942E4B}">
                <a14:imgProps xmlns:a14="http://schemas.microsoft.com/office/drawing/2010/main">
                  <a14:imgLayer r:embed="rId4">
                    <a14:imgEffect>
                      <a14:brightnessContrast contrast="40000"/>
                    </a14:imgEffect>
                  </a14:imgLayer>
                </a14:imgProps>
              </a:ext>
            </a:extLst>
          </a:blip>
          <a:srcRect l="16290" r="14374"/>
          <a:stretch/>
        </p:blipFill>
        <p:spPr>
          <a:xfrm>
            <a:off x="3133135" y="2017928"/>
            <a:ext cx="1637938" cy="1587582"/>
          </a:xfrm>
          <a:prstGeom prst="rect">
            <a:avLst/>
          </a:prstGeom>
        </p:spPr>
      </p:pic>
      <p:sp>
        <p:nvSpPr>
          <p:cNvPr id="26" name="Freeform: Shape 25">
            <a:extLst>
              <a:ext uri="{FF2B5EF4-FFF2-40B4-BE49-F238E27FC236}">
                <a16:creationId xmlns:a16="http://schemas.microsoft.com/office/drawing/2014/main" id="{2382296E-A4D0-450A-B9A5-34E8692ED4D5}"/>
              </a:ext>
            </a:extLst>
          </p:cNvPr>
          <p:cNvSpPr/>
          <p:nvPr/>
        </p:nvSpPr>
        <p:spPr bwMode="auto">
          <a:xfrm>
            <a:off x="6727371" y="3875314"/>
            <a:ext cx="1705852" cy="413657"/>
          </a:xfrm>
          <a:custGeom>
            <a:avLst/>
            <a:gdLst>
              <a:gd name="connsiteX0" fmla="*/ 0 w 1705852"/>
              <a:gd name="connsiteY0" fmla="*/ 413657 h 413657"/>
              <a:gd name="connsiteX1" fmla="*/ 1099458 w 1705852"/>
              <a:gd name="connsiteY1" fmla="*/ 76200 h 413657"/>
              <a:gd name="connsiteX2" fmla="*/ 1632858 w 1705852"/>
              <a:gd name="connsiteY2" fmla="*/ 43543 h 413657"/>
              <a:gd name="connsiteX3" fmla="*/ 1687286 w 1705852"/>
              <a:gd name="connsiteY3" fmla="*/ 0 h 413657"/>
            </a:gdLst>
            <a:ahLst/>
            <a:cxnLst>
              <a:cxn ang="0">
                <a:pos x="connsiteX0" y="connsiteY0"/>
              </a:cxn>
              <a:cxn ang="0">
                <a:pos x="connsiteX1" y="connsiteY1"/>
              </a:cxn>
              <a:cxn ang="0">
                <a:pos x="connsiteX2" y="connsiteY2"/>
              </a:cxn>
              <a:cxn ang="0">
                <a:pos x="connsiteX3" y="connsiteY3"/>
              </a:cxn>
            </a:cxnLst>
            <a:rect l="l" t="t" r="r" b="b"/>
            <a:pathLst>
              <a:path w="1705852" h="413657">
                <a:moveTo>
                  <a:pt x="0" y="413657"/>
                </a:moveTo>
                <a:cubicBezTo>
                  <a:pt x="413657" y="275771"/>
                  <a:pt x="827315" y="137886"/>
                  <a:pt x="1099458" y="76200"/>
                </a:cubicBezTo>
                <a:cubicBezTo>
                  <a:pt x="1371601" y="14514"/>
                  <a:pt x="1534887" y="56243"/>
                  <a:pt x="1632858" y="43543"/>
                </a:cubicBezTo>
                <a:cubicBezTo>
                  <a:pt x="1730829" y="30843"/>
                  <a:pt x="1709057" y="15421"/>
                  <a:pt x="1687286" y="0"/>
                </a:cubicBezTo>
              </a:path>
            </a:pathLst>
          </a:custGeom>
          <a:no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horz" wrap="square" lIns="0" tIns="0" rIns="0" bIns="0" numCol="1" rtlCol="0" anchor="t" anchorCtr="0" compatLnSpc="1">
            <a:prstTxWarp prst="textNoShape">
              <a:avLst/>
            </a:prstTxWarp>
            <a:spAutoFit/>
          </a:bodyPr>
          <a:lstStyle/>
          <a:p>
            <a:pPr marL="0" marR="0" indent="0" algn="l" defTabSz="914400" rtl="0" eaLnBrk="1" fontAlgn="base" latinLnBrk="0" hangingPunct="1">
              <a:lnSpc>
                <a:spcPct val="100000"/>
              </a:lnSpc>
              <a:spcBef>
                <a:spcPct val="50000"/>
              </a:spcBef>
              <a:spcAft>
                <a:spcPct val="0"/>
              </a:spcAft>
              <a:buClrTx/>
              <a:buSzTx/>
              <a:buFontTx/>
              <a:buNone/>
              <a:tabLst/>
            </a:pPr>
            <a:endParaRPr kumimoji="0" lang="en-CA" sz="2400" b="0" i="0" u="none" strike="noStrike" cap="none" normalizeH="0" baseline="0">
              <a:ln>
                <a:noFill/>
              </a:ln>
              <a:solidFill>
                <a:srgbClr val="000000"/>
              </a:solidFill>
              <a:effectLst/>
              <a:latin typeface="Arial" charset="0"/>
              <a:ea typeface="ヒラギノ角ゴ Pro W3" charset="0"/>
            </a:endParaRPr>
          </a:p>
        </p:txBody>
      </p:sp>
      <p:sp>
        <p:nvSpPr>
          <p:cNvPr id="29" name="Freeform: Shape 28">
            <a:extLst>
              <a:ext uri="{FF2B5EF4-FFF2-40B4-BE49-F238E27FC236}">
                <a16:creationId xmlns:a16="http://schemas.microsoft.com/office/drawing/2014/main" id="{96936947-BB8C-4A79-AEEE-C381BD9D34E9}"/>
              </a:ext>
            </a:extLst>
          </p:cNvPr>
          <p:cNvSpPr/>
          <p:nvPr/>
        </p:nvSpPr>
        <p:spPr bwMode="auto">
          <a:xfrm>
            <a:off x="4545144" y="1629001"/>
            <a:ext cx="6478056" cy="3311685"/>
          </a:xfrm>
          <a:custGeom>
            <a:avLst/>
            <a:gdLst>
              <a:gd name="connsiteX0" fmla="*/ 0 w 6467170"/>
              <a:gd name="connsiteY0" fmla="*/ 3282885 h 3282885"/>
              <a:gd name="connsiteX1" fmla="*/ 1828800 w 6467170"/>
              <a:gd name="connsiteY1" fmla="*/ 2793028 h 3282885"/>
              <a:gd name="connsiteX2" fmla="*/ 2895600 w 6467170"/>
              <a:gd name="connsiteY2" fmla="*/ 2466456 h 3282885"/>
              <a:gd name="connsiteX3" fmla="*/ 3309257 w 6467170"/>
              <a:gd name="connsiteY3" fmla="*/ 2020142 h 3282885"/>
              <a:gd name="connsiteX4" fmla="*/ 3407228 w 6467170"/>
              <a:gd name="connsiteY4" fmla="*/ 1965713 h 3282885"/>
              <a:gd name="connsiteX5" fmla="*/ 3483428 w 6467170"/>
              <a:gd name="connsiteY5" fmla="*/ 1660913 h 3282885"/>
              <a:gd name="connsiteX6" fmla="*/ 4278086 w 6467170"/>
              <a:gd name="connsiteY6" fmla="*/ 1562942 h 3282885"/>
              <a:gd name="connsiteX7" fmla="*/ 4354286 w 6467170"/>
              <a:gd name="connsiteY7" fmla="*/ 1040428 h 3282885"/>
              <a:gd name="connsiteX8" fmla="*/ 5061857 w 6467170"/>
              <a:gd name="connsiteY8" fmla="*/ 735628 h 3282885"/>
              <a:gd name="connsiteX9" fmla="*/ 5736771 w 6467170"/>
              <a:gd name="connsiteY9" fmla="*/ 419942 h 3282885"/>
              <a:gd name="connsiteX10" fmla="*/ 6270171 w 6467170"/>
              <a:gd name="connsiteY10" fmla="*/ 71599 h 3282885"/>
              <a:gd name="connsiteX11" fmla="*/ 6455228 w 6467170"/>
              <a:gd name="connsiteY11" fmla="*/ 6285 h 3282885"/>
              <a:gd name="connsiteX12" fmla="*/ 6433457 w 6467170"/>
              <a:gd name="connsiteY12" fmla="*/ 6285 h 3282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67170" h="3282885">
                <a:moveTo>
                  <a:pt x="0" y="3282885"/>
                </a:moveTo>
                <a:lnTo>
                  <a:pt x="1828800" y="2793028"/>
                </a:lnTo>
                <a:cubicBezTo>
                  <a:pt x="2311400" y="2656956"/>
                  <a:pt x="2648857" y="2595270"/>
                  <a:pt x="2895600" y="2466456"/>
                </a:cubicBezTo>
                <a:cubicBezTo>
                  <a:pt x="3142343" y="2337642"/>
                  <a:pt x="3223986" y="2103599"/>
                  <a:pt x="3309257" y="2020142"/>
                </a:cubicBezTo>
                <a:cubicBezTo>
                  <a:pt x="3394528" y="1936685"/>
                  <a:pt x="3378200" y="2025584"/>
                  <a:pt x="3407228" y="1965713"/>
                </a:cubicBezTo>
                <a:cubicBezTo>
                  <a:pt x="3436256" y="1905842"/>
                  <a:pt x="3338285" y="1728041"/>
                  <a:pt x="3483428" y="1660913"/>
                </a:cubicBezTo>
                <a:cubicBezTo>
                  <a:pt x="3628571" y="1593785"/>
                  <a:pt x="4132943" y="1666356"/>
                  <a:pt x="4278086" y="1562942"/>
                </a:cubicBezTo>
                <a:cubicBezTo>
                  <a:pt x="4423229" y="1459528"/>
                  <a:pt x="4223658" y="1178314"/>
                  <a:pt x="4354286" y="1040428"/>
                </a:cubicBezTo>
                <a:cubicBezTo>
                  <a:pt x="4484915" y="902542"/>
                  <a:pt x="4831443" y="839042"/>
                  <a:pt x="5061857" y="735628"/>
                </a:cubicBezTo>
                <a:cubicBezTo>
                  <a:pt x="5292271" y="632214"/>
                  <a:pt x="5535385" y="530613"/>
                  <a:pt x="5736771" y="419942"/>
                </a:cubicBezTo>
                <a:cubicBezTo>
                  <a:pt x="5938157" y="309271"/>
                  <a:pt x="6150428" y="140542"/>
                  <a:pt x="6270171" y="71599"/>
                </a:cubicBezTo>
                <a:cubicBezTo>
                  <a:pt x="6389914" y="2656"/>
                  <a:pt x="6455228" y="6285"/>
                  <a:pt x="6455228" y="6285"/>
                </a:cubicBezTo>
                <a:cubicBezTo>
                  <a:pt x="6482442" y="-4601"/>
                  <a:pt x="6457949" y="842"/>
                  <a:pt x="6433457" y="6285"/>
                </a:cubicBezTo>
              </a:path>
            </a:pathLst>
          </a:custGeom>
          <a:noFill/>
          <a:ln w="9525">
            <a:solidFill>
              <a:srgbClr val="00B050"/>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horz" wrap="square" lIns="0" tIns="0" rIns="0" bIns="0" numCol="1" rtlCol="0" anchor="t" anchorCtr="0" compatLnSpc="1">
            <a:prstTxWarp prst="textNoShape">
              <a:avLst/>
            </a:prstTxWarp>
            <a:spAutoFit/>
          </a:bodyPr>
          <a:lstStyle/>
          <a:p>
            <a:pPr marL="0" marR="0" indent="0" algn="l" defTabSz="914400" rtl="0" eaLnBrk="1" fontAlgn="base" latinLnBrk="0" hangingPunct="1">
              <a:lnSpc>
                <a:spcPct val="100000"/>
              </a:lnSpc>
              <a:spcBef>
                <a:spcPct val="50000"/>
              </a:spcBef>
              <a:spcAft>
                <a:spcPct val="0"/>
              </a:spcAft>
              <a:buClrTx/>
              <a:buSzTx/>
              <a:buFontTx/>
              <a:buNone/>
              <a:tabLst/>
            </a:pPr>
            <a:endParaRPr kumimoji="0" lang="en-CA" sz="2400" b="0" i="0" u="none" strike="noStrike" cap="none" normalizeH="0" baseline="0">
              <a:ln>
                <a:noFill/>
              </a:ln>
              <a:solidFill>
                <a:srgbClr val="000000"/>
              </a:solidFill>
              <a:effectLst/>
              <a:latin typeface="Arial" charset="0"/>
              <a:ea typeface="ヒラギノ角ゴ Pro W3" charset="0"/>
            </a:endParaRPr>
          </a:p>
        </p:txBody>
      </p:sp>
    </p:spTree>
    <p:extLst>
      <p:ext uri="{BB962C8B-B14F-4D97-AF65-F5344CB8AC3E}">
        <p14:creationId xmlns:p14="http://schemas.microsoft.com/office/powerpoint/2010/main" val="31022209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1"/>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8"/>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7"/>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9"/>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0"/>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3"/>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12"/>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P spid="11" grpId="0"/>
      <p:bldP spid="13" grpId="0" animBg="1"/>
      <p:bldP spid="17" grpId="0" animBg="1"/>
      <p:bldP spid="18" grpId="0"/>
      <p:bldP spid="19" grpId="0" animBg="1"/>
      <p:bldP spid="20" grpId="0"/>
      <p:bldP spid="29"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a:extLst>
              <a:ext uri="{FF2B5EF4-FFF2-40B4-BE49-F238E27FC236}">
                <a16:creationId xmlns:a16="http://schemas.microsoft.com/office/drawing/2014/main" id="{2C6AC673-1FFD-4D99-AF14-4A9500AF5277}"/>
              </a:ext>
            </a:extLst>
          </p:cNvPr>
          <p:cNvPicPr>
            <a:picLocks/>
          </p:cNvPicPr>
          <p:nvPr/>
        </p:nvPicPr>
        <p:blipFill rotWithShape="1">
          <a:blip r:embed="rId2"/>
          <a:srcRect t="3295" b="-1491"/>
          <a:stretch/>
        </p:blipFill>
        <p:spPr>
          <a:xfrm>
            <a:off x="1551600" y="1332000"/>
            <a:ext cx="9471600" cy="4856400"/>
          </a:xfrm>
          <a:prstGeom prst="rect">
            <a:avLst/>
          </a:prstGeom>
          <a:ln>
            <a:solidFill>
              <a:schemeClr val="tx1"/>
            </a:solidFill>
          </a:ln>
        </p:spPr>
      </p:pic>
      <p:sp>
        <p:nvSpPr>
          <p:cNvPr id="7" name="Title 4"/>
          <p:cNvSpPr>
            <a:spLocks noGrp="1"/>
          </p:cNvSpPr>
          <p:nvPr>
            <p:ph type="title"/>
          </p:nvPr>
        </p:nvSpPr>
        <p:spPr/>
        <p:txBody>
          <a:bodyPr/>
          <a:lstStyle/>
          <a:p>
            <a:r>
              <a:rPr lang="en-US" b="1" dirty="0"/>
              <a:t>Design Space Exploration – </a:t>
            </a:r>
            <a:r>
              <a:rPr lang="en-US" sz="2200" dirty="0"/>
              <a:t>Pareto Front</a:t>
            </a:r>
            <a:endParaRPr lang="en-US" sz="2200" b="1" dirty="0"/>
          </a:p>
        </p:txBody>
      </p:sp>
      <p:sp>
        <p:nvSpPr>
          <p:cNvPr id="3" name="Content Placeholder 2"/>
          <p:cNvSpPr>
            <a:spLocks noGrp="1"/>
          </p:cNvSpPr>
          <p:nvPr>
            <p:ph sz="half" idx="4294967295"/>
          </p:nvPr>
        </p:nvSpPr>
        <p:spPr>
          <a:xfrm>
            <a:off x="0" y="1285875"/>
            <a:ext cx="10972800" cy="4938713"/>
          </a:xfrm>
        </p:spPr>
        <p:txBody>
          <a:bodyPr/>
          <a:lstStyle/>
          <a:p>
            <a:endParaRPr lang="en-US" sz="1600" dirty="0"/>
          </a:p>
          <a:p>
            <a:endParaRPr lang="en-US" sz="1600" dirty="0"/>
          </a:p>
          <a:p>
            <a:endParaRPr lang="en-US" sz="1600" dirty="0"/>
          </a:p>
          <a:p>
            <a:endParaRPr lang="en-US" sz="1600" dirty="0"/>
          </a:p>
          <a:p>
            <a:endParaRPr lang="en-US" sz="1600" dirty="0"/>
          </a:p>
          <a:p>
            <a:endParaRPr lang="en-US" sz="1600" dirty="0"/>
          </a:p>
          <a:p>
            <a:endParaRPr lang="en-US" sz="1600" dirty="0"/>
          </a:p>
          <a:p>
            <a:endParaRPr lang="en-US" sz="1600" dirty="0"/>
          </a:p>
          <a:p>
            <a:endParaRPr lang="en-US" sz="1600" dirty="0"/>
          </a:p>
          <a:p>
            <a:endParaRPr lang="en-US" sz="1600" dirty="0"/>
          </a:p>
          <a:p>
            <a:endParaRPr lang="en-US" sz="1600" dirty="0"/>
          </a:p>
          <a:p>
            <a:pPr marL="0" indent="0">
              <a:buNone/>
            </a:pPr>
            <a:endParaRPr lang="en-US" sz="1600" dirty="0"/>
          </a:p>
          <a:p>
            <a:pPr marL="0" indent="0">
              <a:buNone/>
            </a:pPr>
            <a:endParaRPr lang="en-US" sz="1600" dirty="0"/>
          </a:p>
        </p:txBody>
      </p:sp>
      <p:pic>
        <p:nvPicPr>
          <p:cNvPr id="62" name="Picture 6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667000" y="0"/>
            <a:ext cx="0" cy="0"/>
          </a:xfrm>
          <a:prstGeom prst="rect">
            <a:avLst/>
          </a:prstGeom>
        </p:spPr>
      </p:pic>
      <p:cxnSp>
        <p:nvCxnSpPr>
          <p:cNvPr id="22" name="Straight Arrow Connector 21"/>
          <p:cNvCxnSpPr>
            <a:cxnSpLocks/>
          </p:cNvCxnSpPr>
          <p:nvPr/>
        </p:nvCxnSpPr>
        <p:spPr>
          <a:xfrm>
            <a:off x="10448424" y="4010739"/>
            <a:ext cx="1" cy="567585"/>
          </a:xfrm>
          <a:prstGeom prst="straightConnector1">
            <a:avLst/>
          </a:prstGeom>
          <a:ln w="28575">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23" name="Rectangle 22"/>
          <p:cNvSpPr/>
          <p:nvPr/>
        </p:nvSpPr>
        <p:spPr>
          <a:xfrm>
            <a:off x="7639486" y="3364408"/>
            <a:ext cx="3219697" cy="646331"/>
          </a:xfrm>
          <a:prstGeom prst="rect">
            <a:avLst/>
          </a:prstGeom>
          <a:solidFill>
            <a:schemeClr val="bg1"/>
          </a:solidFill>
          <a:ln>
            <a:solidFill>
              <a:srgbClr val="00B050"/>
            </a:solidFill>
          </a:ln>
        </p:spPr>
        <p:txBody>
          <a:bodyPr wrap="square">
            <a:spAutoFit/>
          </a:bodyPr>
          <a:lstStyle/>
          <a:p>
            <a:r>
              <a:rPr lang="en-US" sz="1200" dirty="0"/>
              <a:t>Baseline </a:t>
            </a:r>
            <a:r>
              <a:rPr lang="en-US" sz="1200" dirty="0">
                <a:solidFill>
                  <a:srgbClr val="0000E9"/>
                </a:solidFill>
              </a:rPr>
              <a:t>(Feasible)</a:t>
            </a:r>
          </a:p>
          <a:p>
            <a:r>
              <a:rPr lang="en-US" sz="1200" dirty="0"/>
              <a:t>Current_Ampere = 3 A</a:t>
            </a:r>
          </a:p>
          <a:p>
            <a:r>
              <a:rPr lang="en-US" sz="1200" dirty="0"/>
              <a:t>Force_Vertical_Core_Newtons= 96 N</a:t>
            </a:r>
          </a:p>
        </p:txBody>
      </p:sp>
      <p:sp>
        <p:nvSpPr>
          <p:cNvPr id="20" name="Right Arrow 18">
            <a:extLst>
              <a:ext uri="{FF2B5EF4-FFF2-40B4-BE49-F238E27FC236}">
                <a16:creationId xmlns:a16="http://schemas.microsoft.com/office/drawing/2014/main" id="{B88AC0A7-9C0A-4920-BBC1-4E0D56FDD039}"/>
              </a:ext>
            </a:extLst>
          </p:cNvPr>
          <p:cNvSpPr/>
          <p:nvPr/>
        </p:nvSpPr>
        <p:spPr bwMode="auto">
          <a:xfrm rot="16200000">
            <a:off x="-1280658" y="3442431"/>
            <a:ext cx="5131689" cy="532826"/>
          </a:xfrm>
          <a:prstGeom prst="rightArrow">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2700000" scaled="1"/>
            <a:tileRect/>
          </a:gradFill>
          <a:ln>
            <a:noFill/>
          </a:ln>
          <a:effectLst>
            <a:outerShdw blurRad="50800" dist="38100" dir="2700000" algn="tl" rotWithShape="0">
              <a:prstClr val="black">
                <a:alpha val="40000"/>
              </a:prstClr>
            </a:outerShdw>
          </a:effectLs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US" sz="1800" dirty="0">
              <a:solidFill>
                <a:schemeClr val="tx1"/>
              </a:solidFill>
              <a:latin typeface="+mn-lt"/>
              <a:ea typeface="Arial Unicode MS" panose="020B0604020202020204" pitchFamily="34" charset="-128"/>
              <a:cs typeface="Arial Unicode MS" panose="020B0604020202020204" pitchFamily="34" charset="-128"/>
            </a:endParaRPr>
          </a:p>
        </p:txBody>
      </p:sp>
      <p:sp>
        <p:nvSpPr>
          <p:cNvPr id="21" name="TextBox 20">
            <a:extLst>
              <a:ext uri="{FF2B5EF4-FFF2-40B4-BE49-F238E27FC236}">
                <a16:creationId xmlns:a16="http://schemas.microsoft.com/office/drawing/2014/main" id="{ECB102D4-506D-4B08-A3E8-9E866D9FF04F}"/>
              </a:ext>
            </a:extLst>
          </p:cNvPr>
          <p:cNvSpPr txBox="1"/>
          <p:nvPr/>
        </p:nvSpPr>
        <p:spPr>
          <a:xfrm rot="16200000">
            <a:off x="-413871" y="2390976"/>
            <a:ext cx="3352800" cy="228600"/>
          </a:xfrm>
          <a:prstGeom prst="rect">
            <a:avLst/>
          </a:prstGeom>
          <a:noFill/>
          <a:effectLst>
            <a:outerShdw blurRad="50800" dist="38100" dir="2700000" algn="tl" rotWithShape="0">
              <a:prstClr val="black">
                <a:alpha val="40000"/>
              </a:prstClr>
            </a:outerShdw>
          </a:effectLst>
        </p:spPr>
        <p:txBody>
          <a:bodyPr wrap="square" lIns="0" tIns="0" rIns="0" bIns="0" rtlCol="0">
            <a:noAutofit/>
          </a:bodyPr>
          <a:lstStyle/>
          <a:p>
            <a:pPr>
              <a:lnSpc>
                <a:spcPct val="110000"/>
              </a:lnSpc>
              <a:spcBef>
                <a:spcPts val="0"/>
              </a:spcBef>
            </a:pPr>
            <a:r>
              <a:rPr lang="en-US" sz="1600" b="1" dirty="0">
                <a:solidFill>
                  <a:srgbClr val="C00000"/>
                </a:solidFill>
                <a:latin typeface="+mn-lt"/>
                <a:ea typeface="Arial Unicode MS" panose="020B0604020202020204" pitchFamily="34" charset="-128"/>
                <a:cs typeface="Arial Unicode MS" panose="020B0604020202020204" pitchFamily="34" charset="-128"/>
              </a:rPr>
              <a:t>GOAL</a:t>
            </a:r>
          </a:p>
        </p:txBody>
      </p:sp>
      <p:sp>
        <p:nvSpPr>
          <p:cNvPr id="25" name="Right Arrow 16">
            <a:extLst>
              <a:ext uri="{FF2B5EF4-FFF2-40B4-BE49-F238E27FC236}">
                <a16:creationId xmlns:a16="http://schemas.microsoft.com/office/drawing/2014/main" id="{CE74258D-7A7C-4027-AC1D-48D6151C4DFB}"/>
              </a:ext>
            </a:extLst>
          </p:cNvPr>
          <p:cNvSpPr/>
          <p:nvPr/>
        </p:nvSpPr>
        <p:spPr bwMode="auto">
          <a:xfrm flipH="1">
            <a:off x="3991535" y="6229538"/>
            <a:ext cx="5257800" cy="533400"/>
          </a:xfrm>
          <a:prstGeom prst="rightArrow">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2700000" scaled="1"/>
            <a:tileRect/>
          </a:gradFill>
          <a:ln>
            <a:noFill/>
          </a:ln>
          <a:effectLst>
            <a:outerShdw blurRad="50800" dist="38100" dir="2700000" algn="tl" rotWithShape="0">
              <a:prstClr val="black">
                <a:alpha val="40000"/>
              </a:prstClr>
            </a:outerShdw>
          </a:effectLs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US" sz="1800" dirty="0">
              <a:solidFill>
                <a:schemeClr val="tx1"/>
              </a:solidFill>
              <a:latin typeface="+mn-lt"/>
              <a:ea typeface="Arial Unicode MS" panose="020B0604020202020204" pitchFamily="34" charset="-128"/>
              <a:cs typeface="Arial Unicode MS" panose="020B0604020202020204" pitchFamily="34" charset="-128"/>
            </a:endParaRPr>
          </a:p>
        </p:txBody>
      </p:sp>
      <p:sp>
        <p:nvSpPr>
          <p:cNvPr id="27" name="TextBox 26">
            <a:extLst>
              <a:ext uri="{FF2B5EF4-FFF2-40B4-BE49-F238E27FC236}">
                <a16:creationId xmlns:a16="http://schemas.microsoft.com/office/drawing/2014/main" id="{E14A5A61-965D-4D36-BDEC-99AEBFCC93B2}"/>
              </a:ext>
            </a:extLst>
          </p:cNvPr>
          <p:cNvSpPr txBox="1"/>
          <p:nvPr/>
        </p:nvSpPr>
        <p:spPr>
          <a:xfrm>
            <a:off x="6127204" y="6381938"/>
            <a:ext cx="3352800" cy="228600"/>
          </a:xfrm>
          <a:prstGeom prst="rect">
            <a:avLst/>
          </a:prstGeom>
          <a:noFill/>
          <a:effectLst>
            <a:outerShdw blurRad="50800" dist="38100" dir="2700000" algn="tl" rotWithShape="0">
              <a:prstClr val="black">
                <a:alpha val="40000"/>
              </a:prstClr>
            </a:outerShdw>
          </a:effectLst>
        </p:spPr>
        <p:txBody>
          <a:bodyPr wrap="square" lIns="0" tIns="0" rIns="0" bIns="0" rtlCol="0">
            <a:noAutofit/>
          </a:bodyPr>
          <a:lstStyle/>
          <a:p>
            <a:pPr>
              <a:lnSpc>
                <a:spcPct val="110000"/>
              </a:lnSpc>
              <a:spcBef>
                <a:spcPts val="0"/>
              </a:spcBef>
            </a:pPr>
            <a:r>
              <a:rPr lang="en-US" sz="1600" b="1" dirty="0">
                <a:solidFill>
                  <a:srgbClr val="C00000"/>
                </a:solidFill>
                <a:latin typeface="+mn-lt"/>
                <a:ea typeface="Arial Unicode MS" panose="020B0604020202020204" pitchFamily="34" charset="-128"/>
                <a:cs typeface="Arial Unicode MS" panose="020B0604020202020204" pitchFamily="34" charset="-128"/>
              </a:rPr>
              <a:t>GOAL</a:t>
            </a:r>
          </a:p>
        </p:txBody>
      </p:sp>
      <p:pic>
        <p:nvPicPr>
          <p:cNvPr id="9" name="Picture 8">
            <a:extLst>
              <a:ext uri="{FF2B5EF4-FFF2-40B4-BE49-F238E27FC236}">
                <a16:creationId xmlns:a16="http://schemas.microsoft.com/office/drawing/2014/main" id="{E5E59CF0-E8CB-466E-8349-6D105345240E}"/>
              </a:ext>
            </a:extLst>
          </p:cNvPr>
          <p:cNvPicPr>
            <a:picLocks noChangeAspect="1"/>
          </p:cNvPicPr>
          <p:nvPr/>
        </p:nvPicPr>
        <p:blipFill>
          <a:blip r:embed="rId4"/>
          <a:stretch>
            <a:fillRect/>
          </a:stretch>
        </p:blipFill>
        <p:spPr>
          <a:xfrm>
            <a:off x="11067477" y="1332000"/>
            <a:ext cx="876300" cy="485775"/>
          </a:xfrm>
          <a:prstGeom prst="rect">
            <a:avLst/>
          </a:prstGeom>
          <a:ln>
            <a:solidFill>
              <a:schemeClr val="tx1"/>
            </a:solidFill>
          </a:ln>
        </p:spPr>
      </p:pic>
      <p:sp>
        <p:nvSpPr>
          <p:cNvPr id="28" name="Oval 27">
            <a:extLst>
              <a:ext uri="{FF2B5EF4-FFF2-40B4-BE49-F238E27FC236}">
                <a16:creationId xmlns:a16="http://schemas.microsoft.com/office/drawing/2014/main" id="{5E96173C-CF87-42E9-8D9A-23D49BF1F3E0}"/>
              </a:ext>
            </a:extLst>
          </p:cNvPr>
          <p:cNvSpPr/>
          <p:nvPr/>
        </p:nvSpPr>
        <p:spPr>
          <a:xfrm>
            <a:off x="10129344" y="4608170"/>
            <a:ext cx="638161" cy="497230"/>
          </a:xfrm>
          <a:prstGeom prst="ellipse">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pic>
        <p:nvPicPr>
          <p:cNvPr id="35" name="Picture 34">
            <a:extLst>
              <a:ext uri="{FF2B5EF4-FFF2-40B4-BE49-F238E27FC236}">
                <a16:creationId xmlns:a16="http://schemas.microsoft.com/office/drawing/2014/main" id="{C661CC63-60CA-4E9B-9276-DE3DDFFAA1E9}"/>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30521" t="16886" r="30521" b="16886"/>
          <a:stretch/>
        </p:blipFill>
        <p:spPr>
          <a:xfrm>
            <a:off x="2537716" y="1582876"/>
            <a:ext cx="1151259" cy="1957145"/>
          </a:xfrm>
          <a:prstGeom prst="rect">
            <a:avLst/>
          </a:prstGeom>
          <a:ln>
            <a:solidFill>
              <a:schemeClr val="tx1"/>
            </a:solidFill>
          </a:ln>
        </p:spPr>
      </p:pic>
      <p:pic>
        <p:nvPicPr>
          <p:cNvPr id="37" name="Picture 36" descr="A screenshot of a cell phone&#10;&#10;Description generated with high confidence">
            <a:extLst>
              <a:ext uri="{FF2B5EF4-FFF2-40B4-BE49-F238E27FC236}">
                <a16:creationId xmlns:a16="http://schemas.microsoft.com/office/drawing/2014/main" id="{B2D5D355-A706-4379-AA67-BCA99B6D09EB}"/>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619" t="8505" r="36949" b="1386"/>
          <a:stretch/>
        </p:blipFill>
        <p:spPr>
          <a:xfrm>
            <a:off x="3806004" y="1582876"/>
            <a:ext cx="2166312" cy="1957145"/>
          </a:xfrm>
          <a:prstGeom prst="rect">
            <a:avLst/>
          </a:prstGeom>
          <a:ln>
            <a:solidFill>
              <a:schemeClr val="tx1"/>
            </a:solidFill>
          </a:ln>
        </p:spPr>
      </p:pic>
    </p:spTree>
    <p:extLst>
      <p:ext uri="{BB962C8B-B14F-4D97-AF65-F5344CB8AC3E}">
        <p14:creationId xmlns:p14="http://schemas.microsoft.com/office/powerpoint/2010/main" val="38029343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8"/>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2"/>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3"/>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7"/>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8"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a:extLst>
              <a:ext uri="{FF2B5EF4-FFF2-40B4-BE49-F238E27FC236}">
                <a16:creationId xmlns:a16="http://schemas.microsoft.com/office/drawing/2014/main" id="{2C6AC673-1FFD-4D99-AF14-4A9500AF5277}"/>
              </a:ext>
            </a:extLst>
          </p:cNvPr>
          <p:cNvPicPr>
            <a:picLocks/>
          </p:cNvPicPr>
          <p:nvPr/>
        </p:nvPicPr>
        <p:blipFill rotWithShape="1">
          <a:blip r:embed="rId2"/>
          <a:srcRect t="3295" b="-1491"/>
          <a:stretch/>
        </p:blipFill>
        <p:spPr>
          <a:xfrm>
            <a:off x="1551600" y="1332000"/>
            <a:ext cx="9471600" cy="4856400"/>
          </a:xfrm>
          <a:prstGeom prst="rect">
            <a:avLst/>
          </a:prstGeom>
          <a:ln>
            <a:solidFill>
              <a:schemeClr val="tx1"/>
            </a:solidFill>
          </a:ln>
        </p:spPr>
      </p:pic>
      <p:sp>
        <p:nvSpPr>
          <p:cNvPr id="7" name="Title 4"/>
          <p:cNvSpPr>
            <a:spLocks noGrp="1"/>
          </p:cNvSpPr>
          <p:nvPr>
            <p:ph type="title"/>
          </p:nvPr>
        </p:nvSpPr>
        <p:spPr/>
        <p:txBody>
          <a:bodyPr/>
          <a:lstStyle/>
          <a:p>
            <a:r>
              <a:rPr lang="en-US" b="1" dirty="0"/>
              <a:t>Design Space Exploration – </a:t>
            </a:r>
            <a:r>
              <a:rPr lang="en-US" sz="2200" dirty="0"/>
              <a:t>Pareto Front</a:t>
            </a:r>
            <a:endParaRPr lang="en-US" sz="2200" b="1" dirty="0"/>
          </a:p>
        </p:txBody>
      </p:sp>
      <p:sp>
        <p:nvSpPr>
          <p:cNvPr id="3" name="Content Placeholder 2"/>
          <p:cNvSpPr>
            <a:spLocks noGrp="1"/>
          </p:cNvSpPr>
          <p:nvPr>
            <p:ph sz="half" idx="4294967295"/>
          </p:nvPr>
        </p:nvSpPr>
        <p:spPr>
          <a:xfrm>
            <a:off x="0" y="1285875"/>
            <a:ext cx="10972800" cy="4938713"/>
          </a:xfrm>
        </p:spPr>
        <p:txBody>
          <a:bodyPr/>
          <a:lstStyle/>
          <a:p>
            <a:endParaRPr lang="en-US" sz="1600" dirty="0"/>
          </a:p>
          <a:p>
            <a:endParaRPr lang="en-US" sz="1600" dirty="0"/>
          </a:p>
          <a:p>
            <a:endParaRPr lang="en-US" sz="1600" dirty="0"/>
          </a:p>
          <a:p>
            <a:endParaRPr lang="en-US" sz="1600" dirty="0"/>
          </a:p>
          <a:p>
            <a:endParaRPr lang="en-US" sz="1600" dirty="0"/>
          </a:p>
          <a:p>
            <a:endParaRPr lang="en-US" sz="1600" dirty="0"/>
          </a:p>
          <a:p>
            <a:endParaRPr lang="en-US" sz="1600" dirty="0"/>
          </a:p>
          <a:p>
            <a:endParaRPr lang="en-US" sz="1600" dirty="0"/>
          </a:p>
          <a:p>
            <a:endParaRPr lang="en-US" sz="1600" dirty="0"/>
          </a:p>
          <a:p>
            <a:endParaRPr lang="en-US" sz="1600" dirty="0"/>
          </a:p>
          <a:p>
            <a:endParaRPr lang="en-US" sz="1600" dirty="0"/>
          </a:p>
          <a:p>
            <a:pPr marL="0" indent="0">
              <a:buNone/>
            </a:pPr>
            <a:endParaRPr lang="en-US" sz="1600" dirty="0"/>
          </a:p>
          <a:p>
            <a:pPr marL="0" indent="0">
              <a:buNone/>
            </a:pPr>
            <a:endParaRPr lang="en-US" sz="1600" dirty="0"/>
          </a:p>
        </p:txBody>
      </p:sp>
      <p:pic>
        <p:nvPicPr>
          <p:cNvPr id="62" name="Picture 6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667000" y="0"/>
            <a:ext cx="0" cy="0"/>
          </a:xfrm>
          <a:prstGeom prst="rect">
            <a:avLst/>
          </a:prstGeom>
        </p:spPr>
      </p:pic>
      <p:cxnSp>
        <p:nvCxnSpPr>
          <p:cNvPr id="22" name="Straight Arrow Connector 21"/>
          <p:cNvCxnSpPr>
            <a:cxnSpLocks/>
          </p:cNvCxnSpPr>
          <p:nvPr/>
        </p:nvCxnSpPr>
        <p:spPr>
          <a:xfrm>
            <a:off x="5822404" y="4257435"/>
            <a:ext cx="343187" cy="238739"/>
          </a:xfrm>
          <a:prstGeom prst="straightConnector1">
            <a:avLst/>
          </a:prstGeom>
          <a:ln w="28575">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23" name="Rectangle 22"/>
          <p:cNvSpPr/>
          <p:nvPr/>
        </p:nvSpPr>
        <p:spPr>
          <a:xfrm>
            <a:off x="2344803" y="3833336"/>
            <a:ext cx="3607629" cy="646331"/>
          </a:xfrm>
          <a:prstGeom prst="rect">
            <a:avLst/>
          </a:prstGeom>
          <a:solidFill>
            <a:schemeClr val="bg1"/>
          </a:solidFill>
          <a:ln>
            <a:solidFill>
              <a:srgbClr val="00B050"/>
            </a:solidFill>
          </a:ln>
        </p:spPr>
        <p:txBody>
          <a:bodyPr wrap="square">
            <a:spAutoFit/>
          </a:bodyPr>
          <a:lstStyle/>
          <a:p>
            <a:r>
              <a:rPr lang="en-US" sz="1200" dirty="0"/>
              <a:t>Design ID:291</a:t>
            </a:r>
            <a:endParaRPr lang="en-US" sz="1200" dirty="0">
              <a:solidFill>
                <a:srgbClr val="0000E9"/>
              </a:solidFill>
            </a:endParaRPr>
          </a:p>
          <a:p>
            <a:r>
              <a:rPr lang="en-US" sz="1200" dirty="0"/>
              <a:t>Current_Ampere = 2.18 A </a:t>
            </a:r>
            <a:r>
              <a:rPr lang="en-US" sz="1200" dirty="0">
                <a:solidFill>
                  <a:srgbClr val="41CE3A"/>
                </a:solidFill>
              </a:rPr>
              <a:t>(27.3   )</a:t>
            </a:r>
            <a:endParaRPr lang="en-US" sz="1200" dirty="0"/>
          </a:p>
          <a:p>
            <a:r>
              <a:rPr lang="en-US" sz="1200" dirty="0"/>
              <a:t>Force_Vertical_Core_Newtons= 112.7 N</a:t>
            </a:r>
            <a:r>
              <a:rPr lang="en-US" sz="1200" dirty="0">
                <a:solidFill>
                  <a:srgbClr val="00B050"/>
                </a:solidFill>
              </a:rPr>
              <a:t>(17.4%    )</a:t>
            </a:r>
            <a:endParaRPr lang="en-US" sz="1200" dirty="0"/>
          </a:p>
        </p:txBody>
      </p:sp>
      <p:sp>
        <p:nvSpPr>
          <p:cNvPr id="20" name="Right Arrow 18">
            <a:extLst>
              <a:ext uri="{FF2B5EF4-FFF2-40B4-BE49-F238E27FC236}">
                <a16:creationId xmlns:a16="http://schemas.microsoft.com/office/drawing/2014/main" id="{B88AC0A7-9C0A-4920-BBC1-4E0D56FDD039}"/>
              </a:ext>
            </a:extLst>
          </p:cNvPr>
          <p:cNvSpPr/>
          <p:nvPr/>
        </p:nvSpPr>
        <p:spPr bwMode="auto">
          <a:xfrm rot="16200000">
            <a:off x="-1280658" y="3442431"/>
            <a:ext cx="5131689" cy="532826"/>
          </a:xfrm>
          <a:prstGeom prst="rightArrow">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2700000" scaled="1"/>
            <a:tileRect/>
          </a:gradFill>
          <a:ln>
            <a:noFill/>
          </a:ln>
          <a:effectLst>
            <a:outerShdw blurRad="50800" dist="38100" dir="2700000" algn="tl" rotWithShape="0">
              <a:prstClr val="black">
                <a:alpha val="40000"/>
              </a:prstClr>
            </a:outerShdw>
          </a:effectLs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US" sz="1800" dirty="0">
              <a:solidFill>
                <a:schemeClr val="tx1"/>
              </a:solidFill>
              <a:latin typeface="+mn-lt"/>
              <a:ea typeface="Arial Unicode MS" panose="020B0604020202020204" pitchFamily="34" charset="-128"/>
              <a:cs typeface="Arial Unicode MS" panose="020B0604020202020204" pitchFamily="34" charset="-128"/>
            </a:endParaRPr>
          </a:p>
        </p:txBody>
      </p:sp>
      <p:sp>
        <p:nvSpPr>
          <p:cNvPr id="21" name="TextBox 20">
            <a:extLst>
              <a:ext uri="{FF2B5EF4-FFF2-40B4-BE49-F238E27FC236}">
                <a16:creationId xmlns:a16="http://schemas.microsoft.com/office/drawing/2014/main" id="{ECB102D4-506D-4B08-A3E8-9E866D9FF04F}"/>
              </a:ext>
            </a:extLst>
          </p:cNvPr>
          <p:cNvSpPr txBox="1"/>
          <p:nvPr/>
        </p:nvSpPr>
        <p:spPr>
          <a:xfrm rot="16200000">
            <a:off x="-413871" y="2390976"/>
            <a:ext cx="3352800" cy="228600"/>
          </a:xfrm>
          <a:prstGeom prst="rect">
            <a:avLst/>
          </a:prstGeom>
          <a:noFill/>
          <a:effectLst>
            <a:outerShdw blurRad="50800" dist="38100" dir="2700000" algn="tl" rotWithShape="0">
              <a:prstClr val="black">
                <a:alpha val="40000"/>
              </a:prstClr>
            </a:outerShdw>
          </a:effectLst>
        </p:spPr>
        <p:txBody>
          <a:bodyPr wrap="square" lIns="0" tIns="0" rIns="0" bIns="0" rtlCol="0">
            <a:noAutofit/>
          </a:bodyPr>
          <a:lstStyle/>
          <a:p>
            <a:pPr>
              <a:lnSpc>
                <a:spcPct val="110000"/>
              </a:lnSpc>
              <a:spcBef>
                <a:spcPts val="0"/>
              </a:spcBef>
            </a:pPr>
            <a:r>
              <a:rPr lang="en-US" sz="1600" b="1" dirty="0">
                <a:solidFill>
                  <a:srgbClr val="C00000"/>
                </a:solidFill>
                <a:latin typeface="+mn-lt"/>
                <a:ea typeface="Arial Unicode MS" panose="020B0604020202020204" pitchFamily="34" charset="-128"/>
                <a:cs typeface="Arial Unicode MS" panose="020B0604020202020204" pitchFamily="34" charset="-128"/>
              </a:rPr>
              <a:t>GOAL</a:t>
            </a:r>
          </a:p>
        </p:txBody>
      </p:sp>
      <p:sp>
        <p:nvSpPr>
          <p:cNvPr id="25" name="Right Arrow 16">
            <a:extLst>
              <a:ext uri="{FF2B5EF4-FFF2-40B4-BE49-F238E27FC236}">
                <a16:creationId xmlns:a16="http://schemas.microsoft.com/office/drawing/2014/main" id="{CE74258D-7A7C-4027-AC1D-48D6151C4DFB}"/>
              </a:ext>
            </a:extLst>
          </p:cNvPr>
          <p:cNvSpPr/>
          <p:nvPr/>
        </p:nvSpPr>
        <p:spPr bwMode="auto">
          <a:xfrm flipH="1">
            <a:off x="3991535" y="6229538"/>
            <a:ext cx="5257800" cy="533400"/>
          </a:xfrm>
          <a:prstGeom prst="rightArrow">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2700000" scaled="1"/>
            <a:tileRect/>
          </a:gradFill>
          <a:ln>
            <a:noFill/>
          </a:ln>
          <a:effectLst>
            <a:outerShdw blurRad="50800" dist="38100" dir="2700000" algn="tl" rotWithShape="0">
              <a:prstClr val="black">
                <a:alpha val="40000"/>
              </a:prstClr>
            </a:outerShdw>
          </a:effectLs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US" sz="1800" dirty="0">
              <a:solidFill>
                <a:schemeClr val="tx1"/>
              </a:solidFill>
              <a:latin typeface="+mn-lt"/>
              <a:ea typeface="Arial Unicode MS" panose="020B0604020202020204" pitchFamily="34" charset="-128"/>
              <a:cs typeface="Arial Unicode MS" panose="020B0604020202020204" pitchFamily="34" charset="-128"/>
            </a:endParaRPr>
          </a:p>
        </p:txBody>
      </p:sp>
      <p:sp>
        <p:nvSpPr>
          <p:cNvPr id="27" name="TextBox 26">
            <a:extLst>
              <a:ext uri="{FF2B5EF4-FFF2-40B4-BE49-F238E27FC236}">
                <a16:creationId xmlns:a16="http://schemas.microsoft.com/office/drawing/2014/main" id="{E14A5A61-965D-4D36-BDEC-99AEBFCC93B2}"/>
              </a:ext>
            </a:extLst>
          </p:cNvPr>
          <p:cNvSpPr txBox="1"/>
          <p:nvPr/>
        </p:nvSpPr>
        <p:spPr>
          <a:xfrm>
            <a:off x="6127204" y="6381938"/>
            <a:ext cx="3352800" cy="228600"/>
          </a:xfrm>
          <a:prstGeom prst="rect">
            <a:avLst/>
          </a:prstGeom>
          <a:noFill/>
          <a:effectLst>
            <a:outerShdw blurRad="50800" dist="38100" dir="2700000" algn="tl" rotWithShape="0">
              <a:prstClr val="black">
                <a:alpha val="40000"/>
              </a:prstClr>
            </a:outerShdw>
          </a:effectLst>
        </p:spPr>
        <p:txBody>
          <a:bodyPr wrap="square" lIns="0" tIns="0" rIns="0" bIns="0" rtlCol="0">
            <a:noAutofit/>
          </a:bodyPr>
          <a:lstStyle/>
          <a:p>
            <a:pPr>
              <a:lnSpc>
                <a:spcPct val="110000"/>
              </a:lnSpc>
              <a:spcBef>
                <a:spcPts val="0"/>
              </a:spcBef>
            </a:pPr>
            <a:r>
              <a:rPr lang="en-US" sz="1600" b="1" dirty="0">
                <a:solidFill>
                  <a:srgbClr val="C00000"/>
                </a:solidFill>
                <a:latin typeface="+mn-lt"/>
                <a:ea typeface="Arial Unicode MS" panose="020B0604020202020204" pitchFamily="34" charset="-128"/>
                <a:cs typeface="Arial Unicode MS" panose="020B0604020202020204" pitchFamily="34" charset="-128"/>
              </a:rPr>
              <a:t>GOAL</a:t>
            </a:r>
          </a:p>
        </p:txBody>
      </p:sp>
      <p:pic>
        <p:nvPicPr>
          <p:cNvPr id="9" name="Picture 8">
            <a:extLst>
              <a:ext uri="{FF2B5EF4-FFF2-40B4-BE49-F238E27FC236}">
                <a16:creationId xmlns:a16="http://schemas.microsoft.com/office/drawing/2014/main" id="{E5E59CF0-E8CB-466E-8349-6D105345240E}"/>
              </a:ext>
            </a:extLst>
          </p:cNvPr>
          <p:cNvPicPr>
            <a:picLocks noChangeAspect="1"/>
          </p:cNvPicPr>
          <p:nvPr/>
        </p:nvPicPr>
        <p:blipFill>
          <a:blip r:embed="rId4"/>
          <a:stretch>
            <a:fillRect/>
          </a:stretch>
        </p:blipFill>
        <p:spPr>
          <a:xfrm>
            <a:off x="11067477" y="1332000"/>
            <a:ext cx="876300" cy="485775"/>
          </a:xfrm>
          <a:prstGeom prst="rect">
            <a:avLst/>
          </a:prstGeom>
          <a:ln>
            <a:solidFill>
              <a:schemeClr val="tx1"/>
            </a:solidFill>
          </a:ln>
        </p:spPr>
      </p:pic>
      <p:sp>
        <p:nvSpPr>
          <p:cNvPr id="28" name="Oval 27">
            <a:extLst>
              <a:ext uri="{FF2B5EF4-FFF2-40B4-BE49-F238E27FC236}">
                <a16:creationId xmlns:a16="http://schemas.microsoft.com/office/drawing/2014/main" id="{5E96173C-CF87-42E9-8D9A-23D49BF1F3E0}"/>
              </a:ext>
            </a:extLst>
          </p:cNvPr>
          <p:cNvSpPr/>
          <p:nvPr/>
        </p:nvSpPr>
        <p:spPr>
          <a:xfrm>
            <a:off x="6127204" y="4419600"/>
            <a:ext cx="273596" cy="304800"/>
          </a:xfrm>
          <a:prstGeom prst="ellipse">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pic>
        <p:nvPicPr>
          <p:cNvPr id="11" name="Picture 10">
            <a:extLst>
              <a:ext uri="{FF2B5EF4-FFF2-40B4-BE49-F238E27FC236}">
                <a16:creationId xmlns:a16="http://schemas.microsoft.com/office/drawing/2014/main" id="{BDE33BB9-D830-47DA-9094-192D45468E6B}"/>
              </a:ext>
            </a:extLst>
          </p:cNvPr>
          <p:cNvPicPr>
            <a:picLocks/>
          </p:cNvPicPr>
          <p:nvPr/>
        </p:nvPicPr>
        <p:blipFill rotWithShape="1">
          <a:blip r:embed="rId5" cstate="print">
            <a:extLst>
              <a:ext uri="{28A0092B-C50C-407E-A947-70E740481C1C}">
                <a14:useLocalDpi xmlns:a14="http://schemas.microsoft.com/office/drawing/2010/main" val="0"/>
              </a:ext>
            </a:extLst>
          </a:blip>
          <a:srcRect l="30750" t="16860" r="30750" b="17000"/>
          <a:stretch/>
        </p:blipFill>
        <p:spPr>
          <a:xfrm>
            <a:off x="2538000" y="1584000"/>
            <a:ext cx="1152000" cy="1958400"/>
          </a:xfrm>
          <a:prstGeom prst="rect">
            <a:avLst/>
          </a:prstGeom>
          <a:ln>
            <a:solidFill>
              <a:schemeClr val="tx1"/>
            </a:solidFill>
          </a:ln>
        </p:spPr>
      </p:pic>
      <p:pic>
        <p:nvPicPr>
          <p:cNvPr id="13" name="Picture 12" descr="A screenshot of a cell phone&#10;&#10;Description generated with high confidence">
            <a:extLst>
              <a:ext uri="{FF2B5EF4-FFF2-40B4-BE49-F238E27FC236}">
                <a16:creationId xmlns:a16="http://schemas.microsoft.com/office/drawing/2014/main" id="{332698FF-AF16-46E8-827A-B13B0464DDC2}"/>
              </a:ext>
            </a:extLst>
          </p:cNvPr>
          <p:cNvPicPr>
            <a:picLocks/>
          </p:cNvPicPr>
          <p:nvPr/>
        </p:nvPicPr>
        <p:blipFill rotWithShape="1">
          <a:blip r:embed="rId6" cstate="print">
            <a:extLst>
              <a:ext uri="{28A0092B-C50C-407E-A947-70E740481C1C}">
                <a14:useLocalDpi xmlns:a14="http://schemas.microsoft.com/office/drawing/2010/main" val="0"/>
              </a:ext>
            </a:extLst>
          </a:blip>
          <a:srcRect l="618" t="8505" r="37481" b="1386"/>
          <a:stretch/>
        </p:blipFill>
        <p:spPr>
          <a:xfrm>
            <a:off x="3805200" y="1584000"/>
            <a:ext cx="2167200" cy="1958400"/>
          </a:xfrm>
          <a:prstGeom prst="rect">
            <a:avLst/>
          </a:prstGeom>
          <a:ln>
            <a:solidFill>
              <a:schemeClr val="tx1"/>
            </a:solidFill>
          </a:ln>
        </p:spPr>
      </p:pic>
      <p:cxnSp>
        <p:nvCxnSpPr>
          <p:cNvPr id="4" name="Straight Arrow Connector 3">
            <a:extLst>
              <a:ext uri="{FF2B5EF4-FFF2-40B4-BE49-F238E27FC236}">
                <a16:creationId xmlns:a16="http://schemas.microsoft.com/office/drawing/2014/main" id="{49201398-948C-4C9E-AAF8-C77E36566DA0}"/>
              </a:ext>
            </a:extLst>
          </p:cNvPr>
          <p:cNvCxnSpPr>
            <a:cxnSpLocks/>
          </p:cNvCxnSpPr>
          <p:nvPr/>
        </p:nvCxnSpPr>
        <p:spPr bwMode="auto">
          <a:xfrm>
            <a:off x="4615200" y="4095270"/>
            <a:ext cx="0" cy="162165"/>
          </a:xfrm>
          <a:prstGeom prst="straightConnector1">
            <a:avLst/>
          </a:prstGeom>
          <a:solidFill>
            <a:schemeClr val="tx2"/>
          </a:solidFill>
          <a:ln w="9525" cap="flat" cmpd="sng" algn="ctr">
            <a:solidFill>
              <a:srgbClr val="00B050"/>
            </a:solidFill>
            <a:prstDash val="solid"/>
            <a:round/>
            <a:headEnd type="none" w="med" len="med"/>
            <a:tailEnd type="triangle"/>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26" name="Straight Arrow Connector 25">
            <a:extLst>
              <a:ext uri="{FF2B5EF4-FFF2-40B4-BE49-F238E27FC236}">
                <a16:creationId xmlns:a16="http://schemas.microsoft.com/office/drawing/2014/main" id="{7F0E4B7F-EE65-4D94-8ECC-910DE0C014D4}"/>
              </a:ext>
            </a:extLst>
          </p:cNvPr>
          <p:cNvCxnSpPr>
            <a:cxnSpLocks/>
          </p:cNvCxnSpPr>
          <p:nvPr/>
        </p:nvCxnSpPr>
        <p:spPr bwMode="auto">
          <a:xfrm flipV="1">
            <a:off x="5715000" y="4257435"/>
            <a:ext cx="0" cy="162165"/>
          </a:xfrm>
          <a:prstGeom prst="straightConnector1">
            <a:avLst/>
          </a:prstGeom>
          <a:solidFill>
            <a:schemeClr val="tx2"/>
          </a:solidFill>
          <a:ln w="9525" cap="flat" cmpd="sng" algn="ctr">
            <a:solidFill>
              <a:srgbClr val="00B050"/>
            </a:solidFill>
            <a:prstDash val="solid"/>
            <a:round/>
            <a:headEnd type="none" w="med" len="med"/>
            <a:tailEnd type="triangle"/>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2" name="TextBox 1">
            <a:extLst>
              <a:ext uri="{FF2B5EF4-FFF2-40B4-BE49-F238E27FC236}">
                <a16:creationId xmlns:a16="http://schemas.microsoft.com/office/drawing/2014/main" id="{5827904B-9BC0-4EB9-8166-3DD6F6C7279F}"/>
              </a:ext>
            </a:extLst>
          </p:cNvPr>
          <p:cNvSpPr txBox="1"/>
          <p:nvPr/>
        </p:nvSpPr>
        <p:spPr>
          <a:xfrm>
            <a:off x="4511402" y="5328682"/>
            <a:ext cx="4572000" cy="255435"/>
          </a:xfrm>
          <a:prstGeom prst="rect">
            <a:avLst/>
          </a:prstGeom>
          <a:noFill/>
        </p:spPr>
        <p:txBody>
          <a:bodyPr wrap="square" lIns="0" tIns="0" rIns="0" bIns="0" rtlCol="0">
            <a:noAutofit/>
          </a:bodyPr>
          <a:lstStyle/>
          <a:p>
            <a:pPr>
              <a:lnSpc>
                <a:spcPct val="110000"/>
              </a:lnSpc>
              <a:spcBef>
                <a:spcPts val="0"/>
              </a:spcBef>
            </a:pPr>
            <a:r>
              <a:rPr lang="en-CA" sz="1200" i="1" dirty="0">
                <a:solidFill>
                  <a:schemeClr val="bg1">
                    <a:lumMod val="50000"/>
                  </a:schemeClr>
                </a:solidFill>
                <a:latin typeface="+mn-lt"/>
                <a:ea typeface="Arial Unicode MS" panose="020B0604020202020204" pitchFamily="34" charset="-128"/>
                <a:cs typeface="Arial Unicode MS" panose="020B0604020202020204" pitchFamily="34" charset="-128"/>
              </a:rPr>
              <a:t>All percentages marked are with respect to the baseline design</a:t>
            </a:r>
          </a:p>
        </p:txBody>
      </p:sp>
    </p:spTree>
    <p:extLst>
      <p:ext uri="{BB962C8B-B14F-4D97-AF65-F5344CB8AC3E}">
        <p14:creationId xmlns:p14="http://schemas.microsoft.com/office/powerpoint/2010/main" val="104568726"/>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a:extLst>
              <a:ext uri="{FF2B5EF4-FFF2-40B4-BE49-F238E27FC236}">
                <a16:creationId xmlns:a16="http://schemas.microsoft.com/office/drawing/2014/main" id="{2C6AC673-1FFD-4D99-AF14-4A9500AF5277}"/>
              </a:ext>
            </a:extLst>
          </p:cNvPr>
          <p:cNvPicPr>
            <a:picLocks/>
          </p:cNvPicPr>
          <p:nvPr/>
        </p:nvPicPr>
        <p:blipFill rotWithShape="1">
          <a:blip r:embed="rId2"/>
          <a:srcRect t="3295" b="-1491"/>
          <a:stretch/>
        </p:blipFill>
        <p:spPr>
          <a:xfrm>
            <a:off x="1551600" y="1332000"/>
            <a:ext cx="9471600" cy="4856400"/>
          </a:xfrm>
          <a:prstGeom prst="rect">
            <a:avLst/>
          </a:prstGeom>
          <a:ln>
            <a:solidFill>
              <a:schemeClr val="tx1"/>
            </a:solidFill>
          </a:ln>
        </p:spPr>
      </p:pic>
      <p:sp>
        <p:nvSpPr>
          <p:cNvPr id="7" name="Title 4"/>
          <p:cNvSpPr>
            <a:spLocks noGrp="1"/>
          </p:cNvSpPr>
          <p:nvPr>
            <p:ph type="title"/>
          </p:nvPr>
        </p:nvSpPr>
        <p:spPr/>
        <p:txBody>
          <a:bodyPr/>
          <a:lstStyle/>
          <a:p>
            <a:r>
              <a:rPr lang="en-US" b="1" dirty="0"/>
              <a:t>Design Space Exploration – </a:t>
            </a:r>
            <a:r>
              <a:rPr lang="en-US" sz="2200" dirty="0"/>
              <a:t>Pareto Front</a:t>
            </a:r>
            <a:endParaRPr lang="en-US" sz="2200" b="1" dirty="0"/>
          </a:p>
        </p:txBody>
      </p:sp>
      <p:sp>
        <p:nvSpPr>
          <p:cNvPr id="3" name="Content Placeholder 2"/>
          <p:cNvSpPr>
            <a:spLocks noGrp="1"/>
          </p:cNvSpPr>
          <p:nvPr>
            <p:ph sz="half" idx="4294967295"/>
          </p:nvPr>
        </p:nvSpPr>
        <p:spPr>
          <a:xfrm>
            <a:off x="0" y="1285875"/>
            <a:ext cx="10972800" cy="4938713"/>
          </a:xfrm>
        </p:spPr>
        <p:txBody>
          <a:bodyPr/>
          <a:lstStyle/>
          <a:p>
            <a:endParaRPr lang="en-US" sz="1600" dirty="0"/>
          </a:p>
          <a:p>
            <a:endParaRPr lang="en-US" sz="1600" dirty="0"/>
          </a:p>
          <a:p>
            <a:endParaRPr lang="en-US" sz="1600" dirty="0"/>
          </a:p>
          <a:p>
            <a:endParaRPr lang="en-US" sz="1600" dirty="0"/>
          </a:p>
          <a:p>
            <a:endParaRPr lang="en-US" sz="1600" dirty="0"/>
          </a:p>
          <a:p>
            <a:endParaRPr lang="en-US" sz="1600" dirty="0"/>
          </a:p>
          <a:p>
            <a:endParaRPr lang="en-US" sz="1600" dirty="0"/>
          </a:p>
          <a:p>
            <a:endParaRPr lang="en-US" sz="1600" dirty="0"/>
          </a:p>
          <a:p>
            <a:endParaRPr lang="en-US" sz="1600" dirty="0"/>
          </a:p>
          <a:p>
            <a:endParaRPr lang="en-US" sz="1600" dirty="0"/>
          </a:p>
          <a:p>
            <a:endParaRPr lang="en-US" sz="1600" dirty="0"/>
          </a:p>
          <a:p>
            <a:pPr marL="0" indent="0">
              <a:buNone/>
            </a:pPr>
            <a:endParaRPr lang="en-US" sz="1600" dirty="0"/>
          </a:p>
          <a:p>
            <a:pPr marL="0" indent="0">
              <a:buNone/>
            </a:pPr>
            <a:endParaRPr lang="en-US" sz="1600" dirty="0"/>
          </a:p>
        </p:txBody>
      </p:sp>
      <p:pic>
        <p:nvPicPr>
          <p:cNvPr id="62" name="Picture 6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667000" y="0"/>
            <a:ext cx="0" cy="0"/>
          </a:xfrm>
          <a:prstGeom prst="rect">
            <a:avLst/>
          </a:prstGeom>
        </p:spPr>
      </p:pic>
      <p:cxnSp>
        <p:nvCxnSpPr>
          <p:cNvPr id="22" name="Straight Arrow Connector 21"/>
          <p:cNvCxnSpPr>
            <a:cxnSpLocks/>
            <a:endCxn id="28" idx="5"/>
          </p:cNvCxnSpPr>
          <p:nvPr/>
        </p:nvCxnSpPr>
        <p:spPr>
          <a:xfrm flipH="1" flipV="1">
            <a:off x="8158329" y="2918601"/>
            <a:ext cx="423531" cy="683351"/>
          </a:xfrm>
          <a:prstGeom prst="straightConnector1">
            <a:avLst/>
          </a:prstGeom>
          <a:ln w="28575">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23" name="Rectangle 22"/>
          <p:cNvSpPr/>
          <p:nvPr/>
        </p:nvSpPr>
        <p:spPr>
          <a:xfrm>
            <a:off x="7391400" y="3638140"/>
            <a:ext cx="3505200" cy="646331"/>
          </a:xfrm>
          <a:prstGeom prst="rect">
            <a:avLst/>
          </a:prstGeom>
          <a:solidFill>
            <a:schemeClr val="bg1"/>
          </a:solidFill>
          <a:ln>
            <a:solidFill>
              <a:srgbClr val="00B050"/>
            </a:solidFill>
          </a:ln>
        </p:spPr>
        <p:txBody>
          <a:bodyPr wrap="square">
            <a:spAutoFit/>
          </a:bodyPr>
          <a:lstStyle/>
          <a:p>
            <a:r>
              <a:rPr lang="en-US" sz="1200" dirty="0"/>
              <a:t>Design ID:271</a:t>
            </a:r>
            <a:endParaRPr lang="en-US" sz="1200" dirty="0">
              <a:solidFill>
                <a:srgbClr val="0000E9"/>
              </a:solidFill>
            </a:endParaRPr>
          </a:p>
          <a:p>
            <a:r>
              <a:rPr lang="en-US" sz="1200" dirty="0"/>
              <a:t>Current_Ampere = 2.52 A</a:t>
            </a:r>
            <a:r>
              <a:rPr lang="en-US" sz="1200" dirty="0">
                <a:solidFill>
                  <a:srgbClr val="00B050"/>
                </a:solidFill>
              </a:rPr>
              <a:t>(16%  )</a:t>
            </a:r>
            <a:endParaRPr lang="en-US" sz="1200" dirty="0"/>
          </a:p>
          <a:p>
            <a:r>
              <a:rPr lang="en-US" sz="1200" dirty="0"/>
              <a:t>Force_Vertical_Core_Newtons= 217.5 N</a:t>
            </a:r>
            <a:r>
              <a:rPr lang="en-US" sz="1200" dirty="0">
                <a:solidFill>
                  <a:srgbClr val="00B050"/>
                </a:solidFill>
              </a:rPr>
              <a:t>(127%  )</a:t>
            </a:r>
            <a:endParaRPr lang="en-US" sz="1200" dirty="0"/>
          </a:p>
        </p:txBody>
      </p:sp>
      <p:sp>
        <p:nvSpPr>
          <p:cNvPr id="20" name="Right Arrow 18">
            <a:extLst>
              <a:ext uri="{FF2B5EF4-FFF2-40B4-BE49-F238E27FC236}">
                <a16:creationId xmlns:a16="http://schemas.microsoft.com/office/drawing/2014/main" id="{B88AC0A7-9C0A-4920-BBC1-4E0D56FDD039}"/>
              </a:ext>
            </a:extLst>
          </p:cNvPr>
          <p:cNvSpPr/>
          <p:nvPr/>
        </p:nvSpPr>
        <p:spPr bwMode="auto">
          <a:xfrm rot="16200000">
            <a:off x="-1280658" y="3442431"/>
            <a:ext cx="5131689" cy="532826"/>
          </a:xfrm>
          <a:prstGeom prst="rightArrow">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2700000" scaled="1"/>
            <a:tileRect/>
          </a:gradFill>
          <a:ln>
            <a:noFill/>
          </a:ln>
          <a:effectLst>
            <a:outerShdw blurRad="50800" dist="38100" dir="2700000" algn="tl" rotWithShape="0">
              <a:prstClr val="black">
                <a:alpha val="40000"/>
              </a:prstClr>
            </a:outerShdw>
          </a:effectLs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US" sz="1800" dirty="0">
              <a:solidFill>
                <a:schemeClr val="tx1"/>
              </a:solidFill>
              <a:latin typeface="+mn-lt"/>
              <a:ea typeface="Arial Unicode MS" panose="020B0604020202020204" pitchFamily="34" charset="-128"/>
              <a:cs typeface="Arial Unicode MS" panose="020B0604020202020204" pitchFamily="34" charset="-128"/>
            </a:endParaRPr>
          </a:p>
        </p:txBody>
      </p:sp>
      <p:sp>
        <p:nvSpPr>
          <p:cNvPr id="21" name="TextBox 20">
            <a:extLst>
              <a:ext uri="{FF2B5EF4-FFF2-40B4-BE49-F238E27FC236}">
                <a16:creationId xmlns:a16="http://schemas.microsoft.com/office/drawing/2014/main" id="{ECB102D4-506D-4B08-A3E8-9E866D9FF04F}"/>
              </a:ext>
            </a:extLst>
          </p:cNvPr>
          <p:cNvSpPr txBox="1"/>
          <p:nvPr/>
        </p:nvSpPr>
        <p:spPr>
          <a:xfrm rot="16200000">
            <a:off x="-413871" y="2390976"/>
            <a:ext cx="3352800" cy="228600"/>
          </a:xfrm>
          <a:prstGeom prst="rect">
            <a:avLst/>
          </a:prstGeom>
          <a:noFill/>
          <a:effectLst>
            <a:outerShdw blurRad="50800" dist="38100" dir="2700000" algn="tl" rotWithShape="0">
              <a:prstClr val="black">
                <a:alpha val="40000"/>
              </a:prstClr>
            </a:outerShdw>
          </a:effectLst>
        </p:spPr>
        <p:txBody>
          <a:bodyPr wrap="square" lIns="0" tIns="0" rIns="0" bIns="0" rtlCol="0">
            <a:noAutofit/>
          </a:bodyPr>
          <a:lstStyle/>
          <a:p>
            <a:pPr>
              <a:lnSpc>
                <a:spcPct val="110000"/>
              </a:lnSpc>
              <a:spcBef>
                <a:spcPts val="0"/>
              </a:spcBef>
            </a:pPr>
            <a:r>
              <a:rPr lang="en-US" sz="1600" b="1" dirty="0">
                <a:solidFill>
                  <a:srgbClr val="C00000"/>
                </a:solidFill>
                <a:latin typeface="+mn-lt"/>
                <a:ea typeface="Arial Unicode MS" panose="020B0604020202020204" pitchFamily="34" charset="-128"/>
                <a:cs typeface="Arial Unicode MS" panose="020B0604020202020204" pitchFamily="34" charset="-128"/>
              </a:rPr>
              <a:t>GOAL</a:t>
            </a:r>
          </a:p>
        </p:txBody>
      </p:sp>
      <p:sp>
        <p:nvSpPr>
          <p:cNvPr id="25" name="Right Arrow 16">
            <a:extLst>
              <a:ext uri="{FF2B5EF4-FFF2-40B4-BE49-F238E27FC236}">
                <a16:creationId xmlns:a16="http://schemas.microsoft.com/office/drawing/2014/main" id="{CE74258D-7A7C-4027-AC1D-48D6151C4DFB}"/>
              </a:ext>
            </a:extLst>
          </p:cNvPr>
          <p:cNvSpPr/>
          <p:nvPr/>
        </p:nvSpPr>
        <p:spPr bwMode="auto">
          <a:xfrm flipH="1">
            <a:off x="3991535" y="6229538"/>
            <a:ext cx="5257800" cy="533400"/>
          </a:xfrm>
          <a:prstGeom prst="rightArrow">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2700000" scaled="1"/>
            <a:tileRect/>
          </a:gradFill>
          <a:ln>
            <a:noFill/>
          </a:ln>
          <a:effectLst>
            <a:outerShdw blurRad="50800" dist="38100" dir="2700000" algn="tl" rotWithShape="0">
              <a:prstClr val="black">
                <a:alpha val="40000"/>
              </a:prstClr>
            </a:outerShdw>
          </a:effectLs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US" sz="1800" dirty="0">
              <a:solidFill>
                <a:schemeClr val="tx1"/>
              </a:solidFill>
              <a:latin typeface="+mn-lt"/>
              <a:ea typeface="Arial Unicode MS" panose="020B0604020202020204" pitchFamily="34" charset="-128"/>
              <a:cs typeface="Arial Unicode MS" panose="020B0604020202020204" pitchFamily="34" charset="-128"/>
            </a:endParaRPr>
          </a:p>
        </p:txBody>
      </p:sp>
      <p:sp>
        <p:nvSpPr>
          <p:cNvPr id="27" name="TextBox 26">
            <a:extLst>
              <a:ext uri="{FF2B5EF4-FFF2-40B4-BE49-F238E27FC236}">
                <a16:creationId xmlns:a16="http://schemas.microsoft.com/office/drawing/2014/main" id="{E14A5A61-965D-4D36-BDEC-99AEBFCC93B2}"/>
              </a:ext>
            </a:extLst>
          </p:cNvPr>
          <p:cNvSpPr txBox="1"/>
          <p:nvPr/>
        </p:nvSpPr>
        <p:spPr>
          <a:xfrm>
            <a:off x="6127204" y="6381938"/>
            <a:ext cx="3352800" cy="228600"/>
          </a:xfrm>
          <a:prstGeom prst="rect">
            <a:avLst/>
          </a:prstGeom>
          <a:noFill/>
          <a:effectLst>
            <a:outerShdw blurRad="50800" dist="38100" dir="2700000" algn="tl" rotWithShape="0">
              <a:prstClr val="black">
                <a:alpha val="40000"/>
              </a:prstClr>
            </a:outerShdw>
          </a:effectLst>
        </p:spPr>
        <p:txBody>
          <a:bodyPr wrap="square" lIns="0" tIns="0" rIns="0" bIns="0" rtlCol="0">
            <a:noAutofit/>
          </a:bodyPr>
          <a:lstStyle/>
          <a:p>
            <a:pPr>
              <a:lnSpc>
                <a:spcPct val="110000"/>
              </a:lnSpc>
              <a:spcBef>
                <a:spcPts val="0"/>
              </a:spcBef>
            </a:pPr>
            <a:r>
              <a:rPr lang="en-US" sz="1600" b="1" dirty="0">
                <a:solidFill>
                  <a:srgbClr val="C00000"/>
                </a:solidFill>
                <a:latin typeface="+mn-lt"/>
                <a:ea typeface="Arial Unicode MS" panose="020B0604020202020204" pitchFamily="34" charset="-128"/>
                <a:cs typeface="Arial Unicode MS" panose="020B0604020202020204" pitchFamily="34" charset="-128"/>
              </a:rPr>
              <a:t>GOAL</a:t>
            </a:r>
          </a:p>
        </p:txBody>
      </p:sp>
      <p:pic>
        <p:nvPicPr>
          <p:cNvPr id="9" name="Picture 8">
            <a:extLst>
              <a:ext uri="{FF2B5EF4-FFF2-40B4-BE49-F238E27FC236}">
                <a16:creationId xmlns:a16="http://schemas.microsoft.com/office/drawing/2014/main" id="{E5E59CF0-E8CB-466E-8349-6D105345240E}"/>
              </a:ext>
            </a:extLst>
          </p:cNvPr>
          <p:cNvPicPr>
            <a:picLocks noChangeAspect="1"/>
          </p:cNvPicPr>
          <p:nvPr/>
        </p:nvPicPr>
        <p:blipFill>
          <a:blip r:embed="rId4"/>
          <a:stretch>
            <a:fillRect/>
          </a:stretch>
        </p:blipFill>
        <p:spPr>
          <a:xfrm>
            <a:off x="11067477" y="1332000"/>
            <a:ext cx="876300" cy="485775"/>
          </a:xfrm>
          <a:prstGeom prst="rect">
            <a:avLst/>
          </a:prstGeom>
          <a:ln>
            <a:solidFill>
              <a:schemeClr val="tx1"/>
            </a:solidFill>
          </a:ln>
        </p:spPr>
      </p:pic>
      <p:sp>
        <p:nvSpPr>
          <p:cNvPr id="28" name="Oval 27">
            <a:extLst>
              <a:ext uri="{FF2B5EF4-FFF2-40B4-BE49-F238E27FC236}">
                <a16:creationId xmlns:a16="http://schemas.microsoft.com/office/drawing/2014/main" id="{5E96173C-CF87-42E9-8D9A-23D49BF1F3E0}"/>
              </a:ext>
            </a:extLst>
          </p:cNvPr>
          <p:cNvSpPr/>
          <p:nvPr/>
        </p:nvSpPr>
        <p:spPr>
          <a:xfrm>
            <a:off x="7924800" y="2658438"/>
            <a:ext cx="273596" cy="304800"/>
          </a:xfrm>
          <a:prstGeom prst="ellipse">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pic>
        <p:nvPicPr>
          <p:cNvPr id="8" name="Picture 7">
            <a:extLst>
              <a:ext uri="{FF2B5EF4-FFF2-40B4-BE49-F238E27FC236}">
                <a16:creationId xmlns:a16="http://schemas.microsoft.com/office/drawing/2014/main" id="{B54E3530-1F4F-4A8E-89CE-56370DB647D6}"/>
              </a:ext>
            </a:extLst>
          </p:cNvPr>
          <p:cNvPicPr>
            <a:picLocks/>
          </p:cNvPicPr>
          <p:nvPr/>
        </p:nvPicPr>
        <p:blipFill rotWithShape="1">
          <a:blip r:embed="rId5" cstate="print">
            <a:extLst>
              <a:ext uri="{28A0092B-C50C-407E-A947-70E740481C1C}">
                <a14:useLocalDpi xmlns:a14="http://schemas.microsoft.com/office/drawing/2010/main" val="0"/>
              </a:ext>
            </a:extLst>
          </a:blip>
          <a:srcRect l="31280" t="16801" r="30375" b="17448"/>
          <a:stretch/>
        </p:blipFill>
        <p:spPr>
          <a:xfrm>
            <a:off x="2538000" y="1584000"/>
            <a:ext cx="1159200" cy="1958400"/>
          </a:xfrm>
          <a:prstGeom prst="rect">
            <a:avLst/>
          </a:prstGeom>
          <a:ln>
            <a:solidFill>
              <a:schemeClr val="tx1"/>
            </a:solidFill>
          </a:ln>
        </p:spPr>
      </p:pic>
      <p:pic>
        <p:nvPicPr>
          <p:cNvPr id="11" name="Picture 10" descr="A close up of a piece of paper&#10;&#10;Description generated with high confidence">
            <a:extLst>
              <a:ext uri="{FF2B5EF4-FFF2-40B4-BE49-F238E27FC236}">
                <a16:creationId xmlns:a16="http://schemas.microsoft.com/office/drawing/2014/main" id="{6ECC32A0-4E58-432F-83C3-EB0C4B7FD60E}"/>
              </a:ext>
            </a:extLst>
          </p:cNvPr>
          <p:cNvPicPr>
            <a:picLocks/>
          </p:cNvPicPr>
          <p:nvPr/>
        </p:nvPicPr>
        <p:blipFill rotWithShape="1">
          <a:blip r:embed="rId6" cstate="print">
            <a:extLst>
              <a:ext uri="{28A0092B-C50C-407E-A947-70E740481C1C}">
                <a14:useLocalDpi xmlns:a14="http://schemas.microsoft.com/office/drawing/2010/main" val="0"/>
              </a:ext>
            </a:extLst>
          </a:blip>
          <a:srcRect t="8505" r="36808" b="1386"/>
          <a:stretch/>
        </p:blipFill>
        <p:spPr>
          <a:xfrm>
            <a:off x="3805200" y="1584000"/>
            <a:ext cx="2167200" cy="1958400"/>
          </a:xfrm>
          <a:prstGeom prst="rect">
            <a:avLst/>
          </a:prstGeom>
          <a:ln>
            <a:solidFill>
              <a:schemeClr val="tx1"/>
            </a:solidFill>
          </a:ln>
        </p:spPr>
      </p:pic>
      <p:cxnSp>
        <p:nvCxnSpPr>
          <p:cNvPr id="16" name="Straight Arrow Connector 15">
            <a:extLst>
              <a:ext uri="{FF2B5EF4-FFF2-40B4-BE49-F238E27FC236}">
                <a16:creationId xmlns:a16="http://schemas.microsoft.com/office/drawing/2014/main" id="{212CBE7E-6747-46A7-851F-F73CE9095A5B}"/>
              </a:ext>
            </a:extLst>
          </p:cNvPr>
          <p:cNvCxnSpPr>
            <a:cxnSpLocks/>
          </p:cNvCxnSpPr>
          <p:nvPr/>
        </p:nvCxnSpPr>
        <p:spPr bwMode="auto">
          <a:xfrm>
            <a:off x="9601200" y="3886200"/>
            <a:ext cx="0" cy="162165"/>
          </a:xfrm>
          <a:prstGeom prst="straightConnector1">
            <a:avLst/>
          </a:prstGeom>
          <a:solidFill>
            <a:schemeClr val="tx2"/>
          </a:solidFill>
          <a:ln w="9525" cap="flat" cmpd="sng" algn="ctr">
            <a:solidFill>
              <a:srgbClr val="00B050"/>
            </a:solidFill>
            <a:prstDash val="solid"/>
            <a:round/>
            <a:headEnd type="none" w="med" len="med"/>
            <a:tailEnd type="triangle"/>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8" name="Straight Arrow Connector 17">
            <a:extLst>
              <a:ext uri="{FF2B5EF4-FFF2-40B4-BE49-F238E27FC236}">
                <a16:creationId xmlns:a16="http://schemas.microsoft.com/office/drawing/2014/main" id="{2B8C5E50-906F-4472-B5D6-D6636FF89402}"/>
              </a:ext>
            </a:extLst>
          </p:cNvPr>
          <p:cNvCxnSpPr>
            <a:cxnSpLocks/>
          </p:cNvCxnSpPr>
          <p:nvPr/>
        </p:nvCxnSpPr>
        <p:spPr bwMode="auto">
          <a:xfrm flipV="1">
            <a:off x="10692000" y="4048365"/>
            <a:ext cx="0" cy="162165"/>
          </a:xfrm>
          <a:prstGeom prst="straightConnector1">
            <a:avLst/>
          </a:prstGeom>
          <a:solidFill>
            <a:schemeClr val="tx2"/>
          </a:solidFill>
          <a:ln w="9525" cap="flat" cmpd="sng" algn="ctr">
            <a:solidFill>
              <a:srgbClr val="00B050"/>
            </a:solidFill>
            <a:prstDash val="solid"/>
            <a:round/>
            <a:headEnd type="none" w="med" len="med"/>
            <a:tailEnd type="triangle"/>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24" name="TextBox 23">
            <a:extLst>
              <a:ext uri="{FF2B5EF4-FFF2-40B4-BE49-F238E27FC236}">
                <a16:creationId xmlns:a16="http://schemas.microsoft.com/office/drawing/2014/main" id="{78DD5D76-2B70-42E7-9CF1-396DF6E10FD7}"/>
              </a:ext>
            </a:extLst>
          </p:cNvPr>
          <p:cNvSpPr txBox="1"/>
          <p:nvPr/>
        </p:nvSpPr>
        <p:spPr>
          <a:xfrm>
            <a:off x="4511402" y="5328682"/>
            <a:ext cx="4572000" cy="255435"/>
          </a:xfrm>
          <a:prstGeom prst="rect">
            <a:avLst/>
          </a:prstGeom>
          <a:noFill/>
        </p:spPr>
        <p:txBody>
          <a:bodyPr wrap="square" lIns="0" tIns="0" rIns="0" bIns="0" rtlCol="0">
            <a:noAutofit/>
          </a:bodyPr>
          <a:lstStyle/>
          <a:p>
            <a:pPr>
              <a:lnSpc>
                <a:spcPct val="110000"/>
              </a:lnSpc>
              <a:spcBef>
                <a:spcPts val="0"/>
              </a:spcBef>
            </a:pPr>
            <a:r>
              <a:rPr lang="en-CA" sz="1200" i="1" dirty="0">
                <a:solidFill>
                  <a:schemeClr val="bg1">
                    <a:lumMod val="50000"/>
                  </a:schemeClr>
                </a:solidFill>
                <a:latin typeface="+mn-lt"/>
                <a:ea typeface="Arial Unicode MS" panose="020B0604020202020204" pitchFamily="34" charset="-128"/>
                <a:cs typeface="Arial Unicode MS" panose="020B0604020202020204" pitchFamily="34" charset="-128"/>
              </a:rPr>
              <a:t>All percentages marked are with respect to the baseline design</a:t>
            </a:r>
          </a:p>
        </p:txBody>
      </p:sp>
    </p:spTree>
    <p:extLst>
      <p:ext uri="{BB962C8B-B14F-4D97-AF65-F5344CB8AC3E}">
        <p14:creationId xmlns:p14="http://schemas.microsoft.com/office/powerpoint/2010/main" val="2813121292"/>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a:extLst>
              <a:ext uri="{FF2B5EF4-FFF2-40B4-BE49-F238E27FC236}">
                <a16:creationId xmlns:a16="http://schemas.microsoft.com/office/drawing/2014/main" id="{2C6AC673-1FFD-4D99-AF14-4A9500AF5277}"/>
              </a:ext>
            </a:extLst>
          </p:cNvPr>
          <p:cNvPicPr>
            <a:picLocks/>
          </p:cNvPicPr>
          <p:nvPr/>
        </p:nvPicPr>
        <p:blipFill rotWithShape="1">
          <a:blip r:embed="rId2"/>
          <a:srcRect t="3295" b="-1491"/>
          <a:stretch/>
        </p:blipFill>
        <p:spPr>
          <a:xfrm>
            <a:off x="1551600" y="1332000"/>
            <a:ext cx="9471600" cy="4856400"/>
          </a:xfrm>
          <a:prstGeom prst="rect">
            <a:avLst/>
          </a:prstGeom>
          <a:ln>
            <a:solidFill>
              <a:schemeClr val="tx1"/>
            </a:solidFill>
          </a:ln>
        </p:spPr>
      </p:pic>
      <p:sp>
        <p:nvSpPr>
          <p:cNvPr id="7" name="Title 4"/>
          <p:cNvSpPr>
            <a:spLocks noGrp="1"/>
          </p:cNvSpPr>
          <p:nvPr>
            <p:ph type="title"/>
          </p:nvPr>
        </p:nvSpPr>
        <p:spPr/>
        <p:txBody>
          <a:bodyPr/>
          <a:lstStyle/>
          <a:p>
            <a:r>
              <a:rPr lang="en-US" b="1" dirty="0"/>
              <a:t>Design Space Exploration – </a:t>
            </a:r>
            <a:r>
              <a:rPr lang="en-US" sz="2200" dirty="0"/>
              <a:t>Pareto Front</a:t>
            </a:r>
            <a:endParaRPr lang="en-US" sz="2200" b="1" dirty="0"/>
          </a:p>
        </p:txBody>
      </p:sp>
      <p:sp>
        <p:nvSpPr>
          <p:cNvPr id="3" name="Content Placeholder 2"/>
          <p:cNvSpPr>
            <a:spLocks noGrp="1"/>
          </p:cNvSpPr>
          <p:nvPr>
            <p:ph sz="half" idx="4294967295"/>
          </p:nvPr>
        </p:nvSpPr>
        <p:spPr>
          <a:xfrm>
            <a:off x="0" y="1285875"/>
            <a:ext cx="10972800" cy="4938713"/>
          </a:xfrm>
        </p:spPr>
        <p:txBody>
          <a:bodyPr/>
          <a:lstStyle/>
          <a:p>
            <a:endParaRPr lang="en-US" sz="1600" dirty="0"/>
          </a:p>
          <a:p>
            <a:endParaRPr lang="en-US" sz="1600" dirty="0"/>
          </a:p>
          <a:p>
            <a:endParaRPr lang="en-US" sz="1600" dirty="0"/>
          </a:p>
          <a:p>
            <a:endParaRPr lang="en-US" sz="1600" dirty="0"/>
          </a:p>
          <a:p>
            <a:endParaRPr lang="en-US" sz="1600" dirty="0"/>
          </a:p>
          <a:p>
            <a:endParaRPr lang="en-US" sz="1600" dirty="0"/>
          </a:p>
          <a:p>
            <a:endParaRPr lang="en-US" sz="1600" dirty="0"/>
          </a:p>
          <a:p>
            <a:endParaRPr lang="en-US" sz="1600" dirty="0"/>
          </a:p>
          <a:p>
            <a:endParaRPr lang="en-US" sz="1600" dirty="0"/>
          </a:p>
          <a:p>
            <a:endParaRPr lang="en-US" sz="1600" dirty="0"/>
          </a:p>
          <a:p>
            <a:endParaRPr lang="en-US" sz="1600" dirty="0"/>
          </a:p>
          <a:p>
            <a:pPr marL="0" indent="0">
              <a:buNone/>
            </a:pPr>
            <a:endParaRPr lang="en-US" sz="1600" dirty="0"/>
          </a:p>
          <a:p>
            <a:pPr marL="0" indent="0">
              <a:buNone/>
            </a:pPr>
            <a:endParaRPr lang="en-US" sz="1600" dirty="0"/>
          </a:p>
        </p:txBody>
      </p:sp>
      <p:pic>
        <p:nvPicPr>
          <p:cNvPr id="62" name="Picture 6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667000" y="0"/>
            <a:ext cx="0" cy="0"/>
          </a:xfrm>
          <a:prstGeom prst="rect">
            <a:avLst/>
          </a:prstGeom>
        </p:spPr>
      </p:pic>
      <p:cxnSp>
        <p:nvCxnSpPr>
          <p:cNvPr id="22" name="Straight Arrow Connector 21"/>
          <p:cNvCxnSpPr>
            <a:cxnSpLocks/>
            <a:endCxn id="14" idx="4"/>
          </p:cNvCxnSpPr>
          <p:nvPr/>
        </p:nvCxnSpPr>
        <p:spPr>
          <a:xfrm flipV="1">
            <a:off x="9616802" y="2203943"/>
            <a:ext cx="0" cy="1434197"/>
          </a:xfrm>
          <a:prstGeom prst="straightConnector1">
            <a:avLst/>
          </a:prstGeom>
          <a:ln w="28575">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23" name="Rectangle 22"/>
          <p:cNvSpPr/>
          <p:nvPr/>
        </p:nvSpPr>
        <p:spPr>
          <a:xfrm>
            <a:off x="7391400" y="3638140"/>
            <a:ext cx="3581400" cy="646331"/>
          </a:xfrm>
          <a:prstGeom prst="rect">
            <a:avLst/>
          </a:prstGeom>
          <a:solidFill>
            <a:schemeClr val="bg1"/>
          </a:solidFill>
          <a:ln>
            <a:solidFill>
              <a:srgbClr val="00B050"/>
            </a:solidFill>
          </a:ln>
        </p:spPr>
        <p:txBody>
          <a:bodyPr wrap="square">
            <a:spAutoFit/>
          </a:bodyPr>
          <a:lstStyle/>
          <a:p>
            <a:r>
              <a:rPr lang="en-US" sz="1200" dirty="0"/>
              <a:t>Design ID:269</a:t>
            </a:r>
            <a:endParaRPr lang="en-US" sz="1200" dirty="0">
              <a:solidFill>
                <a:srgbClr val="0000E9"/>
              </a:solidFill>
            </a:endParaRPr>
          </a:p>
          <a:p>
            <a:r>
              <a:rPr lang="en-US" sz="1200" dirty="0"/>
              <a:t>Current_Ampere = 2.84 A </a:t>
            </a:r>
            <a:r>
              <a:rPr lang="en-US" sz="1200" dirty="0">
                <a:solidFill>
                  <a:srgbClr val="00B050"/>
                </a:solidFill>
              </a:rPr>
              <a:t>(5.3%   )</a:t>
            </a:r>
            <a:endParaRPr lang="en-US" sz="1200" dirty="0"/>
          </a:p>
          <a:p>
            <a:r>
              <a:rPr lang="en-US" sz="1200" dirty="0"/>
              <a:t>Force_Vertical_Core_Newtons= 263.3 N</a:t>
            </a:r>
            <a:r>
              <a:rPr lang="en-US" sz="1200" dirty="0">
                <a:solidFill>
                  <a:srgbClr val="00B050"/>
                </a:solidFill>
              </a:rPr>
              <a:t>(175%   )</a:t>
            </a:r>
            <a:endParaRPr lang="en-US" sz="1200" dirty="0"/>
          </a:p>
        </p:txBody>
      </p:sp>
      <p:sp>
        <p:nvSpPr>
          <p:cNvPr id="20" name="Right Arrow 18">
            <a:extLst>
              <a:ext uri="{FF2B5EF4-FFF2-40B4-BE49-F238E27FC236}">
                <a16:creationId xmlns:a16="http://schemas.microsoft.com/office/drawing/2014/main" id="{B88AC0A7-9C0A-4920-BBC1-4E0D56FDD039}"/>
              </a:ext>
            </a:extLst>
          </p:cNvPr>
          <p:cNvSpPr/>
          <p:nvPr/>
        </p:nvSpPr>
        <p:spPr bwMode="auto">
          <a:xfrm rot="16200000">
            <a:off x="-1280658" y="3442431"/>
            <a:ext cx="5131689" cy="532826"/>
          </a:xfrm>
          <a:prstGeom prst="rightArrow">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2700000" scaled="1"/>
            <a:tileRect/>
          </a:gradFill>
          <a:ln>
            <a:noFill/>
          </a:ln>
          <a:effectLst>
            <a:outerShdw blurRad="50800" dist="38100" dir="2700000" algn="tl" rotWithShape="0">
              <a:prstClr val="black">
                <a:alpha val="40000"/>
              </a:prstClr>
            </a:outerShdw>
          </a:effectLs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US" sz="1800" dirty="0">
              <a:solidFill>
                <a:schemeClr val="tx1"/>
              </a:solidFill>
              <a:latin typeface="+mn-lt"/>
              <a:ea typeface="Arial Unicode MS" panose="020B0604020202020204" pitchFamily="34" charset="-128"/>
              <a:cs typeface="Arial Unicode MS" panose="020B0604020202020204" pitchFamily="34" charset="-128"/>
            </a:endParaRPr>
          </a:p>
        </p:txBody>
      </p:sp>
      <p:sp>
        <p:nvSpPr>
          <p:cNvPr id="21" name="TextBox 20">
            <a:extLst>
              <a:ext uri="{FF2B5EF4-FFF2-40B4-BE49-F238E27FC236}">
                <a16:creationId xmlns:a16="http://schemas.microsoft.com/office/drawing/2014/main" id="{ECB102D4-506D-4B08-A3E8-9E866D9FF04F}"/>
              </a:ext>
            </a:extLst>
          </p:cNvPr>
          <p:cNvSpPr txBox="1"/>
          <p:nvPr/>
        </p:nvSpPr>
        <p:spPr>
          <a:xfrm rot="16200000">
            <a:off x="-413871" y="2390976"/>
            <a:ext cx="3352800" cy="228600"/>
          </a:xfrm>
          <a:prstGeom prst="rect">
            <a:avLst/>
          </a:prstGeom>
          <a:noFill/>
          <a:effectLst>
            <a:outerShdw blurRad="50800" dist="38100" dir="2700000" algn="tl" rotWithShape="0">
              <a:prstClr val="black">
                <a:alpha val="40000"/>
              </a:prstClr>
            </a:outerShdw>
          </a:effectLst>
        </p:spPr>
        <p:txBody>
          <a:bodyPr wrap="square" lIns="0" tIns="0" rIns="0" bIns="0" rtlCol="0">
            <a:noAutofit/>
          </a:bodyPr>
          <a:lstStyle/>
          <a:p>
            <a:pPr>
              <a:lnSpc>
                <a:spcPct val="110000"/>
              </a:lnSpc>
              <a:spcBef>
                <a:spcPts val="0"/>
              </a:spcBef>
            </a:pPr>
            <a:r>
              <a:rPr lang="en-US" sz="1600" b="1" dirty="0">
                <a:solidFill>
                  <a:srgbClr val="C00000"/>
                </a:solidFill>
                <a:latin typeface="+mn-lt"/>
                <a:ea typeface="Arial Unicode MS" panose="020B0604020202020204" pitchFamily="34" charset="-128"/>
                <a:cs typeface="Arial Unicode MS" panose="020B0604020202020204" pitchFamily="34" charset="-128"/>
              </a:rPr>
              <a:t>GOAL</a:t>
            </a:r>
          </a:p>
        </p:txBody>
      </p:sp>
      <p:sp>
        <p:nvSpPr>
          <p:cNvPr id="25" name="Right Arrow 16">
            <a:extLst>
              <a:ext uri="{FF2B5EF4-FFF2-40B4-BE49-F238E27FC236}">
                <a16:creationId xmlns:a16="http://schemas.microsoft.com/office/drawing/2014/main" id="{CE74258D-7A7C-4027-AC1D-48D6151C4DFB}"/>
              </a:ext>
            </a:extLst>
          </p:cNvPr>
          <p:cNvSpPr/>
          <p:nvPr/>
        </p:nvSpPr>
        <p:spPr bwMode="auto">
          <a:xfrm flipH="1">
            <a:off x="3991535" y="6229538"/>
            <a:ext cx="5257800" cy="533400"/>
          </a:xfrm>
          <a:prstGeom prst="rightArrow">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2700000" scaled="1"/>
            <a:tileRect/>
          </a:gradFill>
          <a:ln>
            <a:noFill/>
          </a:ln>
          <a:effectLst>
            <a:outerShdw blurRad="50800" dist="38100" dir="2700000" algn="tl" rotWithShape="0">
              <a:prstClr val="black">
                <a:alpha val="40000"/>
              </a:prstClr>
            </a:outerShdw>
          </a:effectLs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US" sz="1800" dirty="0">
              <a:solidFill>
                <a:schemeClr val="tx1"/>
              </a:solidFill>
              <a:latin typeface="+mn-lt"/>
              <a:ea typeface="Arial Unicode MS" panose="020B0604020202020204" pitchFamily="34" charset="-128"/>
              <a:cs typeface="Arial Unicode MS" panose="020B0604020202020204" pitchFamily="34" charset="-128"/>
            </a:endParaRPr>
          </a:p>
        </p:txBody>
      </p:sp>
      <p:sp>
        <p:nvSpPr>
          <p:cNvPr id="27" name="TextBox 26">
            <a:extLst>
              <a:ext uri="{FF2B5EF4-FFF2-40B4-BE49-F238E27FC236}">
                <a16:creationId xmlns:a16="http://schemas.microsoft.com/office/drawing/2014/main" id="{E14A5A61-965D-4D36-BDEC-99AEBFCC93B2}"/>
              </a:ext>
            </a:extLst>
          </p:cNvPr>
          <p:cNvSpPr txBox="1"/>
          <p:nvPr/>
        </p:nvSpPr>
        <p:spPr>
          <a:xfrm>
            <a:off x="6127204" y="6381938"/>
            <a:ext cx="3352800" cy="228600"/>
          </a:xfrm>
          <a:prstGeom prst="rect">
            <a:avLst/>
          </a:prstGeom>
          <a:noFill/>
          <a:effectLst>
            <a:outerShdw blurRad="50800" dist="38100" dir="2700000" algn="tl" rotWithShape="0">
              <a:prstClr val="black">
                <a:alpha val="40000"/>
              </a:prstClr>
            </a:outerShdw>
          </a:effectLst>
        </p:spPr>
        <p:txBody>
          <a:bodyPr wrap="square" lIns="0" tIns="0" rIns="0" bIns="0" rtlCol="0">
            <a:noAutofit/>
          </a:bodyPr>
          <a:lstStyle/>
          <a:p>
            <a:pPr>
              <a:lnSpc>
                <a:spcPct val="110000"/>
              </a:lnSpc>
              <a:spcBef>
                <a:spcPts val="0"/>
              </a:spcBef>
            </a:pPr>
            <a:r>
              <a:rPr lang="en-US" sz="1600" b="1" dirty="0">
                <a:solidFill>
                  <a:srgbClr val="C00000"/>
                </a:solidFill>
                <a:latin typeface="+mn-lt"/>
                <a:ea typeface="Arial Unicode MS" panose="020B0604020202020204" pitchFamily="34" charset="-128"/>
                <a:cs typeface="Arial Unicode MS" panose="020B0604020202020204" pitchFamily="34" charset="-128"/>
              </a:rPr>
              <a:t>GOAL</a:t>
            </a:r>
          </a:p>
        </p:txBody>
      </p:sp>
      <p:pic>
        <p:nvPicPr>
          <p:cNvPr id="9" name="Picture 8">
            <a:extLst>
              <a:ext uri="{FF2B5EF4-FFF2-40B4-BE49-F238E27FC236}">
                <a16:creationId xmlns:a16="http://schemas.microsoft.com/office/drawing/2014/main" id="{E5E59CF0-E8CB-466E-8349-6D105345240E}"/>
              </a:ext>
            </a:extLst>
          </p:cNvPr>
          <p:cNvPicPr>
            <a:picLocks noChangeAspect="1"/>
          </p:cNvPicPr>
          <p:nvPr/>
        </p:nvPicPr>
        <p:blipFill>
          <a:blip r:embed="rId4"/>
          <a:stretch>
            <a:fillRect/>
          </a:stretch>
        </p:blipFill>
        <p:spPr>
          <a:xfrm>
            <a:off x="11067477" y="1332000"/>
            <a:ext cx="876300" cy="485775"/>
          </a:xfrm>
          <a:prstGeom prst="rect">
            <a:avLst/>
          </a:prstGeom>
          <a:ln>
            <a:solidFill>
              <a:schemeClr val="tx1"/>
            </a:solidFill>
          </a:ln>
        </p:spPr>
      </p:pic>
      <p:sp>
        <p:nvSpPr>
          <p:cNvPr id="14" name="Oval 13">
            <a:extLst>
              <a:ext uri="{FF2B5EF4-FFF2-40B4-BE49-F238E27FC236}">
                <a16:creationId xmlns:a16="http://schemas.microsoft.com/office/drawing/2014/main" id="{534F6EE8-3D37-4FFA-8191-FA60654AA426}"/>
              </a:ext>
            </a:extLst>
          </p:cNvPr>
          <p:cNvSpPr/>
          <p:nvPr/>
        </p:nvSpPr>
        <p:spPr>
          <a:xfrm>
            <a:off x="9480004" y="1899143"/>
            <a:ext cx="273596" cy="304800"/>
          </a:xfrm>
          <a:prstGeom prst="ellipse">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pic>
        <p:nvPicPr>
          <p:cNvPr id="8" name="Picture 7">
            <a:extLst>
              <a:ext uri="{FF2B5EF4-FFF2-40B4-BE49-F238E27FC236}">
                <a16:creationId xmlns:a16="http://schemas.microsoft.com/office/drawing/2014/main" id="{42A75881-12F8-4E1B-85C6-EE67039BE327}"/>
              </a:ext>
            </a:extLst>
          </p:cNvPr>
          <p:cNvPicPr>
            <a:picLocks/>
          </p:cNvPicPr>
          <p:nvPr/>
        </p:nvPicPr>
        <p:blipFill rotWithShape="1">
          <a:blip r:embed="rId5" cstate="print">
            <a:extLst>
              <a:ext uri="{28A0092B-C50C-407E-A947-70E740481C1C}">
                <a14:useLocalDpi xmlns:a14="http://schemas.microsoft.com/office/drawing/2010/main" val="0"/>
              </a:ext>
            </a:extLst>
          </a:blip>
          <a:srcRect l="30878" t="16961" r="30567" b="17188"/>
          <a:stretch/>
        </p:blipFill>
        <p:spPr>
          <a:xfrm>
            <a:off x="2538000" y="1584000"/>
            <a:ext cx="1159200" cy="1958400"/>
          </a:xfrm>
          <a:prstGeom prst="rect">
            <a:avLst/>
          </a:prstGeom>
          <a:ln>
            <a:solidFill>
              <a:schemeClr val="tx1"/>
            </a:solidFill>
          </a:ln>
        </p:spPr>
      </p:pic>
      <p:pic>
        <p:nvPicPr>
          <p:cNvPr id="11" name="Picture 10" descr="A screenshot of a cell phone&#10;&#10;Description generated with high confidence">
            <a:extLst>
              <a:ext uri="{FF2B5EF4-FFF2-40B4-BE49-F238E27FC236}">
                <a16:creationId xmlns:a16="http://schemas.microsoft.com/office/drawing/2014/main" id="{3D8CB88B-B695-4075-BF01-71EFC8CAD004}"/>
              </a:ext>
            </a:extLst>
          </p:cNvPr>
          <p:cNvPicPr>
            <a:picLocks/>
          </p:cNvPicPr>
          <p:nvPr/>
        </p:nvPicPr>
        <p:blipFill rotWithShape="1">
          <a:blip r:embed="rId6" cstate="print">
            <a:extLst>
              <a:ext uri="{28A0092B-C50C-407E-A947-70E740481C1C}">
                <a14:useLocalDpi xmlns:a14="http://schemas.microsoft.com/office/drawing/2010/main" val="0"/>
              </a:ext>
            </a:extLst>
          </a:blip>
          <a:srcRect t="8505" r="37481" b="1386"/>
          <a:stretch/>
        </p:blipFill>
        <p:spPr>
          <a:xfrm>
            <a:off x="3805200" y="1584000"/>
            <a:ext cx="2167200" cy="1958400"/>
          </a:xfrm>
          <a:prstGeom prst="rect">
            <a:avLst/>
          </a:prstGeom>
          <a:ln>
            <a:solidFill>
              <a:schemeClr val="tx1"/>
            </a:solidFill>
          </a:ln>
        </p:spPr>
      </p:pic>
      <p:cxnSp>
        <p:nvCxnSpPr>
          <p:cNvPr id="16" name="Straight Arrow Connector 15">
            <a:extLst>
              <a:ext uri="{FF2B5EF4-FFF2-40B4-BE49-F238E27FC236}">
                <a16:creationId xmlns:a16="http://schemas.microsoft.com/office/drawing/2014/main" id="{2D9FFA5E-ECB4-4FD0-801E-21675CFA5522}"/>
              </a:ext>
            </a:extLst>
          </p:cNvPr>
          <p:cNvCxnSpPr>
            <a:cxnSpLocks/>
          </p:cNvCxnSpPr>
          <p:nvPr/>
        </p:nvCxnSpPr>
        <p:spPr bwMode="auto">
          <a:xfrm>
            <a:off x="9720000" y="3877035"/>
            <a:ext cx="0" cy="162165"/>
          </a:xfrm>
          <a:prstGeom prst="straightConnector1">
            <a:avLst/>
          </a:prstGeom>
          <a:solidFill>
            <a:schemeClr val="tx2"/>
          </a:solidFill>
          <a:ln w="9525" cap="flat" cmpd="sng" algn="ctr">
            <a:solidFill>
              <a:srgbClr val="00B050"/>
            </a:solidFill>
            <a:prstDash val="solid"/>
            <a:round/>
            <a:headEnd type="none" w="med" len="med"/>
            <a:tailEnd type="triangle"/>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cxnSp>
        <p:nvCxnSpPr>
          <p:cNvPr id="17" name="Straight Arrow Connector 16">
            <a:extLst>
              <a:ext uri="{FF2B5EF4-FFF2-40B4-BE49-F238E27FC236}">
                <a16:creationId xmlns:a16="http://schemas.microsoft.com/office/drawing/2014/main" id="{5CCA542B-BBD2-468E-AB45-74A62601C15B}"/>
              </a:ext>
            </a:extLst>
          </p:cNvPr>
          <p:cNvCxnSpPr>
            <a:cxnSpLocks/>
          </p:cNvCxnSpPr>
          <p:nvPr/>
        </p:nvCxnSpPr>
        <p:spPr bwMode="auto">
          <a:xfrm flipV="1">
            <a:off x="10710000" y="4039200"/>
            <a:ext cx="0" cy="162165"/>
          </a:xfrm>
          <a:prstGeom prst="straightConnector1">
            <a:avLst/>
          </a:prstGeom>
          <a:solidFill>
            <a:schemeClr val="tx2"/>
          </a:solidFill>
          <a:ln w="9525" cap="flat" cmpd="sng" algn="ctr">
            <a:solidFill>
              <a:srgbClr val="00B050"/>
            </a:solidFill>
            <a:prstDash val="solid"/>
            <a:round/>
            <a:headEnd type="none" w="med" len="med"/>
            <a:tailEnd type="triangle"/>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18" name="TextBox 17">
            <a:extLst>
              <a:ext uri="{FF2B5EF4-FFF2-40B4-BE49-F238E27FC236}">
                <a16:creationId xmlns:a16="http://schemas.microsoft.com/office/drawing/2014/main" id="{C221FE12-8006-43BC-93A8-C38D29F39542}"/>
              </a:ext>
            </a:extLst>
          </p:cNvPr>
          <p:cNvSpPr txBox="1"/>
          <p:nvPr/>
        </p:nvSpPr>
        <p:spPr>
          <a:xfrm>
            <a:off x="4511402" y="5328682"/>
            <a:ext cx="4572000" cy="255435"/>
          </a:xfrm>
          <a:prstGeom prst="rect">
            <a:avLst/>
          </a:prstGeom>
          <a:noFill/>
        </p:spPr>
        <p:txBody>
          <a:bodyPr wrap="square" lIns="0" tIns="0" rIns="0" bIns="0" rtlCol="0">
            <a:noAutofit/>
          </a:bodyPr>
          <a:lstStyle/>
          <a:p>
            <a:pPr>
              <a:lnSpc>
                <a:spcPct val="110000"/>
              </a:lnSpc>
              <a:spcBef>
                <a:spcPts val="0"/>
              </a:spcBef>
            </a:pPr>
            <a:r>
              <a:rPr lang="en-CA" sz="1200" i="1" dirty="0">
                <a:solidFill>
                  <a:schemeClr val="bg1">
                    <a:lumMod val="50000"/>
                  </a:schemeClr>
                </a:solidFill>
                <a:latin typeface="+mn-lt"/>
                <a:ea typeface="Arial Unicode MS" panose="020B0604020202020204" pitchFamily="34" charset="-128"/>
                <a:cs typeface="Arial Unicode MS" panose="020B0604020202020204" pitchFamily="34" charset="-128"/>
              </a:rPr>
              <a:t>All percentages marked are with respect to the baseline design</a:t>
            </a:r>
          </a:p>
        </p:txBody>
      </p:sp>
    </p:spTree>
    <p:extLst>
      <p:ext uri="{BB962C8B-B14F-4D97-AF65-F5344CB8AC3E}">
        <p14:creationId xmlns:p14="http://schemas.microsoft.com/office/powerpoint/2010/main" val="3773883624"/>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a:extLst>
              <a:ext uri="{FF2B5EF4-FFF2-40B4-BE49-F238E27FC236}">
                <a16:creationId xmlns:a16="http://schemas.microsoft.com/office/drawing/2014/main" id="{2C6AC673-1FFD-4D99-AF14-4A9500AF5277}"/>
              </a:ext>
            </a:extLst>
          </p:cNvPr>
          <p:cNvPicPr>
            <a:picLocks/>
          </p:cNvPicPr>
          <p:nvPr/>
        </p:nvPicPr>
        <p:blipFill rotWithShape="1">
          <a:blip r:embed="rId2"/>
          <a:srcRect t="3295" b="-1710"/>
          <a:stretch/>
        </p:blipFill>
        <p:spPr>
          <a:xfrm>
            <a:off x="1551600" y="1332000"/>
            <a:ext cx="9471600" cy="4867200"/>
          </a:xfrm>
          <a:prstGeom prst="rect">
            <a:avLst/>
          </a:prstGeom>
          <a:ln>
            <a:solidFill>
              <a:schemeClr val="tx1"/>
            </a:solidFill>
          </a:ln>
        </p:spPr>
      </p:pic>
      <p:sp>
        <p:nvSpPr>
          <p:cNvPr id="7" name="Title 4"/>
          <p:cNvSpPr>
            <a:spLocks noGrp="1"/>
          </p:cNvSpPr>
          <p:nvPr>
            <p:ph type="title"/>
          </p:nvPr>
        </p:nvSpPr>
        <p:spPr/>
        <p:txBody>
          <a:bodyPr/>
          <a:lstStyle/>
          <a:p>
            <a:r>
              <a:rPr lang="en-US" b="1" dirty="0"/>
              <a:t>Design Space Exploration – </a:t>
            </a:r>
            <a:r>
              <a:rPr lang="en-US" sz="2200" dirty="0"/>
              <a:t>Pareto Front</a:t>
            </a:r>
            <a:endParaRPr lang="en-US" sz="2200" b="1" dirty="0"/>
          </a:p>
        </p:txBody>
      </p:sp>
      <p:sp>
        <p:nvSpPr>
          <p:cNvPr id="3" name="Content Placeholder 2"/>
          <p:cNvSpPr>
            <a:spLocks noGrp="1"/>
          </p:cNvSpPr>
          <p:nvPr>
            <p:ph sz="half" idx="4294967295"/>
          </p:nvPr>
        </p:nvSpPr>
        <p:spPr>
          <a:xfrm>
            <a:off x="0" y="1285875"/>
            <a:ext cx="10972800" cy="4938713"/>
          </a:xfrm>
        </p:spPr>
        <p:txBody>
          <a:bodyPr/>
          <a:lstStyle/>
          <a:p>
            <a:endParaRPr lang="en-US" sz="1600" dirty="0"/>
          </a:p>
          <a:p>
            <a:endParaRPr lang="en-US" sz="1600" dirty="0"/>
          </a:p>
          <a:p>
            <a:endParaRPr lang="en-US" sz="1600" dirty="0"/>
          </a:p>
          <a:p>
            <a:endParaRPr lang="en-US" sz="1600" dirty="0"/>
          </a:p>
          <a:p>
            <a:endParaRPr lang="en-US" sz="1600" dirty="0"/>
          </a:p>
          <a:p>
            <a:endParaRPr lang="en-US" sz="1600" dirty="0"/>
          </a:p>
          <a:p>
            <a:endParaRPr lang="en-US" sz="1600" dirty="0"/>
          </a:p>
          <a:p>
            <a:endParaRPr lang="en-US" sz="1600" dirty="0"/>
          </a:p>
          <a:p>
            <a:endParaRPr lang="en-US" sz="1600" dirty="0"/>
          </a:p>
          <a:p>
            <a:endParaRPr lang="en-US" sz="1600" dirty="0"/>
          </a:p>
          <a:p>
            <a:endParaRPr lang="en-US" sz="1600" dirty="0"/>
          </a:p>
          <a:p>
            <a:pPr marL="0" indent="0">
              <a:buNone/>
            </a:pPr>
            <a:endParaRPr lang="en-US" sz="1600" dirty="0"/>
          </a:p>
          <a:p>
            <a:pPr marL="0" indent="0">
              <a:buNone/>
            </a:pPr>
            <a:endParaRPr lang="en-US" sz="1600" dirty="0"/>
          </a:p>
        </p:txBody>
      </p:sp>
      <p:pic>
        <p:nvPicPr>
          <p:cNvPr id="62" name="Picture 6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667000" y="0"/>
            <a:ext cx="0" cy="0"/>
          </a:xfrm>
          <a:prstGeom prst="rect">
            <a:avLst/>
          </a:prstGeom>
        </p:spPr>
      </p:pic>
      <p:cxnSp>
        <p:nvCxnSpPr>
          <p:cNvPr id="22" name="Straight Arrow Connector 21"/>
          <p:cNvCxnSpPr>
            <a:cxnSpLocks/>
            <a:endCxn id="14" idx="3"/>
          </p:cNvCxnSpPr>
          <p:nvPr/>
        </p:nvCxnSpPr>
        <p:spPr>
          <a:xfrm flipV="1">
            <a:off x="9829800" y="1690639"/>
            <a:ext cx="577071" cy="1947502"/>
          </a:xfrm>
          <a:prstGeom prst="straightConnector1">
            <a:avLst/>
          </a:prstGeom>
          <a:ln w="28575">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23" name="Rectangle 22"/>
          <p:cNvSpPr/>
          <p:nvPr/>
        </p:nvSpPr>
        <p:spPr>
          <a:xfrm>
            <a:off x="7391400" y="3638140"/>
            <a:ext cx="3581400" cy="646331"/>
          </a:xfrm>
          <a:prstGeom prst="rect">
            <a:avLst/>
          </a:prstGeom>
          <a:solidFill>
            <a:schemeClr val="bg1"/>
          </a:solidFill>
          <a:ln>
            <a:solidFill>
              <a:srgbClr val="00B050"/>
            </a:solidFill>
          </a:ln>
        </p:spPr>
        <p:txBody>
          <a:bodyPr wrap="square">
            <a:spAutoFit/>
          </a:bodyPr>
          <a:lstStyle/>
          <a:p>
            <a:r>
              <a:rPr lang="en-US" sz="1200" dirty="0"/>
              <a:t>Design ID:90</a:t>
            </a:r>
            <a:endParaRPr lang="en-US" sz="1200" dirty="0">
              <a:solidFill>
                <a:srgbClr val="0000E9"/>
              </a:solidFill>
            </a:endParaRPr>
          </a:p>
          <a:p>
            <a:r>
              <a:rPr lang="en-US" sz="1200" dirty="0"/>
              <a:t>Current_Ampere = 3 A </a:t>
            </a:r>
            <a:r>
              <a:rPr lang="en-US" sz="1200" dirty="0">
                <a:solidFill>
                  <a:srgbClr val="00B050"/>
                </a:solidFill>
              </a:rPr>
              <a:t>(0%)</a:t>
            </a:r>
            <a:endParaRPr lang="en-US" sz="1200" dirty="0"/>
          </a:p>
          <a:p>
            <a:r>
              <a:rPr lang="en-US" sz="1200" dirty="0"/>
              <a:t>Force_Vertical_Core_Newtons= 293.6 N</a:t>
            </a:r>
            <a:r>
              <a:rPr lang="en-US" sz="1200" dirty="0">
                <a:solidFill>
                  <a:srgbClr val="00B050"/>
                </a:solidFill>
              </a:rPr>
              <a:t>(206%   )</a:t>
            </a:r>
            <a:endParaRPr lang="en-US" sz="1200" dirty="0"/>
          </a:p>
        </p:txBody>
      </p:sp>
      <p:sp>
        <p:nvSpPr>
          <p:cNvPr id="20" name="Right Arrow 18">
            <a:extLst>
              <a:ext uri="{FF2B5EF4-FFF2-40B4-BE49-F238E27FC236}">
                <a16:creationId xmlns:a16="http://schemas.microsoft.com/office/drawing/2014/main" id="{B88AC0A7-9C0A-4920-BBC1-4E0D56FDD039}"/>
              </a:ext>
            </a:extLst>
          </p:cNvPr>
          <p:cNvSpPr/>
          <p:nvPr/>
        </p:nvSpPr>
        <p:spPr bwMode="auto">
          <a:xfrm rot="16200000">
            <a:off x="-1280658" y="3442431"/>
            <a:ext cx="5131689" cy="532826"/>
          </a:xfrm>
          <a:prstGeom prst="rightArrow">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2700000" scaled="1"/>
            <a:tileRect/>
          </a:gradFill>
          <a:ln>
            <a:noFill/>
          </a:ln>
          <a:effectLst>
            <a:outerShdw blurRad="50800" dist="38100" dir="2700000" algn="tl" rotWithShape="0">
              <a:prstClr val="black">
                <a:alpha val="40000"/>
              </a:prstClr>
            </a:outerShdw>
          </a:effectLs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US" sz="1800" dirty="0">
              <a:solidFill>
                <a:schemeClr val="tx1"/>
              </a:solidFill>
              <a:latin typeface="+mn-lt"/>
              <a:ea typeface="Arial Unicode MS" panose="020B0604020202020204" pitchFamily="34" charset="-128"/>
              <a:cs typeface="Arial Unicode MS" panose="020B0604020202020204" pitchFamily="34" charset="-128"/>
            </a:endParaRPr>
          </a:p>
        </p:txBody>
      </p:sp>
      <p:sp>
        <p:nvSpPr>
          <p:cNvPr id="21" name="TextBox 20">
            <a:extLst>
              <a:ext uri="{FF2B5EF4-FFF2-40B4-BE49-F238E27FC236}">
                <a16:creationId xmlns:a16="http://schemas.microsoft.com/office/drawing/2014/main" id="{ECB102D4-506D-4B08-A3E8-9E866D9FF04F}"/>
              </a:ext>
            </a:extLst>
          </p:cNvPr>
          <p:cNvSpPr txBox="1"/>
          <p:nvPr/>
        </p:nvSpPr>
        <p:spPr>
          <a:xfrm rot="16200000">
            <a:off x="-413871" y="2390976"/>
            <a:ext cx="3352800" cy="228600"/>
          </a:xfrm>
          <a:prstGeom prst="rect">
            <a:avLst/>
          </a:prstGeom>
          <a:noFill/>
          <a:effectLst>
            <a:outerShdw blurRad="50800" dist="38100" dir="2700000" algn="tl" rotWithShape="0">
              <a:prstClr val="black">
                <a:alpha val="40000"/>
              </a:prstClr>
            </a:outerShdw>
          </a:effectLst>
        </p:spPr>
        <p:txBody>
          <a:bodyPr wrap="square" lIns="0" tIns="0" rIns="0" bIns="0" rtlCol="0">
            <a:noAutofit/>
          </a:bodyPr>
          <a:lstStyle/>
          <a:p>
            <a:pPr>
              <a:lnSpc>
                <a:spcPct val="110000"/>
              </a:lnSpc>
              <a:spcBef>
                <a:spcPts val="0"/>
              </a:spcBef>
            </a:pPr>
            <a:r>
              <a:rPr lang="en-US" sz="1600" b="1" dirty="0">
                <a:solidFill>
                  <a:srgbClr val="C00000"/>
                </a:solidFill>
                <a:latin typeface="+mn-lt"/>
                <a:ea typeface="Arial Unicode MS" panose="020B0604020202020204" pitchFamily="34" charset="-128"/>
                <a:cs typeface="Arial Unicode MS" panose="020B0604020202020204" pitchFamily="34" charset="-128"/>
              </a:rPr>
              <a:t>GOAL</a:t>
            </a:r>
          </a:p>
        </p:txBody>
      </p:sp>
      <p:sp>
        <p:nvSpPr>
          <p:cNvPr id="25" name="Right Arrow 16">
            <a:extLst>
              <a:ext uri="{FF2B5EF4-FFF2-40B4-BE49-F238E27FC236}">
                <a16:creationId xmlns:a16="http://schemas.microsoft.com/office/drawing/2014/main" id="{CE74258D-7A7C-4027-AC1D-48D6151C4DFB}"/>
              </a:ext>
            </a:extLst>
          </p:cNvPr>
          <p:cNvSpPr/>
          <p:nvPr/>
        </p:nvSpPr>
        <p:spPr bwMode="auto">
          <a:xfrm flipH="1">
            <a:off x="3991535" y="6229538"/>
            <a:ext cx="5257800" cy="533400"/>
          </a:xfrm>
          <a:prstGeom prst="rightArrow">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2700000" scaled="1"/>
            <a:tileRect/>
          </a:gradFill>
          <a:ln>
            <a:noFill/>
          </a:ln>
          <a:effectLst>
            <a:outerShdw blurRad="50800" dist="38100" dir="2700000" algn="tl" rotWithShape="0">
              <a:prstClr val="black">
                <a:alpha val="40000"/>
              </a:prstClr>
            </a:outerShdw>
          </a:effectLs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US" sz="1800" dirty="0">
              <a:solidFill>
                <a:schemeClr val="tx1"/>
              </a:solidFill>
              <a:latin typeface="+mn-lt"/>
              <a:ea typeface="Arial Unicode MS" panose="020B0604020202020204" pitchFamily="34" charset="-128"/>
              <a:cs typeface="Arial Unicode MS" panose="020B0604020202020204" pitchFamily="34" charset="-128"/>
            </a:endParaRPr>
          </a:p>
        </p:txBody>
      </p:sp>
      <p:sp>
        <p:nvSpPr>
          <p:cNvPr id="27" name="TextBox 26">
            <a:extLst>
              <a:ext uri="{FF2B5EF4-FFF2-40B4-BE49-F238E27FC236}">
                <a16:creationId xmlns:a16="http://schemas.microsoft.com/office/drawing/2014/main" id="{E14A5A61-965D-4D36-BDEC-99AEBFCC93B2}"/>
              </a:ext>
            </a:extLst>
          </p:cNvPr>
          <p:cNvSpPr txBox="1"/>
          <p:nvPr/>
        </p:nvSpPr>
        <p:spPr>
          <a:xfrm>
            <a:off x="6127204" y="6381938"/>
            <a:ext cx="3352800" cy="228600"/>
          </a:xfrm>
          <a:prstGeom prst="rect">
            <a:avLst/>
          </a:prstGeom>
          <a:noFill/>
          <a:effectLst>
            <a:outerShdw blurRad="50800" dist="38100" dir="2700000" algn="tl" rotWithShape="0">
              <a:prstClr val="black">
                <a:alpha val="40000"/>
              </a:prstClr>
            </a:outerShdw>
          </a:effectLst>
        </p:spPr>
        <p:txBody>
          <a:bodyPr wrap="square" lIns="0" tIns="0" rIns="0" bIns="0" rtlCol="0">
            <a:noAutofit/>
          </a:bodyPr>
          <a:lstStyle/>
          <a:p>
            <a:pPr>
              <a:lnSpc>
                <a:spcPct val="110000"/>
              </a:lnSpc>
              <a:spcBef>
                <a:spcPts val="0"/>
              </a:spcBef>
            </a:pPr>
            <a:r>
              <a:rPr lang="en-US" sz="1600" b="1" dirty="0">
                <a:solidFill>
                  <a:srgbClr val="C00000"/>
                </a:solidFill>
                <a:latin typeface="+mn-lt"/>
                <a:ea typeface="Arial Unicode MS" panose="020B0604020202020204" pitchFamily="34" charset="-128"/>
                <a:cs typeface="Arial Unicode MS" panose="020B0604020202020204" pitchFamily="34" charset="-128"/>
              </a:rPr>
              <a:t>GOAL</a:t>
            </a:r>
          </a:p>
        </p:txBody>
      </p:sp>
      <p:pic>
        <p:nvPicPr>
          <p:cNvPr id="9" name="Picture 8">
            <a:extLst>
              <a:ext uri="{FF2B5EF4-FFF2-40B4-BE49-F238E27FC236}">
                <a16:creationId xmlns:a16="http://schemas.microsoft.com/office/drawing/2014/main" id="{E5E59CF0-E8CB-466E-8349-6D105345240E}"/>
              </a:ext>
            </a:extLst>
          </p:cNvPr>
          <p:cNvPicPr>
            <a:picLocks noChangeAspect="1"/>
          </p:cNvPicPr>
          <p:nvPr/>
        </p:nvPicPr>
        <p:blipFill>
          <a:blip r:embed="rId4"/>
          <a:stretch>
            <a:fillRect/>
          </a:stretch>
        </p:blipFill>
        <p:spPr>
          <a:xfrm>
            <a:off x="11067477" y="1332000"/>
            <a:ext cx="876300" cy="485775"/>
          </a:xfrm>
          <a:prstGeom prst="rect">
            <a:avLst/>
          </a:prstGeom>
          <a:ln>
            <a:solidFill>
              <a:schemeClr val="tx1"/>
            </a:solidFill>
          </a:ln>
        </p:spPr>
      </p:pic>
      <p:sp>
        <p:nvSpPr>
          <p:cNvPr id="14" name="Oval 13">
            <a:extLst>
              <a:ext uri="{FF2B5EF4-FFF2-40B4-BE49-F238E27FC236}">
                <a16:creationId xmlns:a16="http://schemas.microsoft.com/office/drawing/2014/main" id="{534F6EE8-3D37-4FFA-8191-FA60654AA426}"/>
              </a:ext>
            </a:extLst>
          </p:cNvPr>
          <p:cNvSpPr/>
          <p:nvPr/>
        </p:nvSpPr>
        <p:spPr>
          <a:xfrm>
            <a:off x="10366804" y="1430476"/>
            <a:ext cx="273596" cy="304800"/>
          </a:xfrm>
          <a:prstGeom prst="ellipse">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pic>
        <p:nvPicPr>
          <p:cNvPr id="6" name="Picture 5">
            <a:extLst>
              <a:ext uri="{FF2B5EF4-FFF2-40B4-BE49-F238E27FC236}">
                <a16:creationId xmlns:a16="http://schemas.microsoft.com/office/drawing/2014/main" id="{83A5CBDE-F754-4A08-AC69-234626F5A97B}"/>
              </a:ext>
            </a:extLst>
          </p:cNvPr>
          <p:cNvPicPr>
            <a:picLocks/>
          </p:cNvPicPr>
          <p:nvPr/>
        </p:nvPicPr>
        <p:blipFill rotWithShape="1">
          <a:blip r:embed="rId5" cstate="print">
            <a:extLst>
              <a:ext uri="{28A0092B-C50C-407E-A947-70E740481C1C}">
                <a14:useLocalDpi xmlns:a14="http://schemas.microsoft.com/office/drawing/2010/main" val="0"/>
              </a:ext>
            </a:extLst>
          </a:blip>
          <a:srcRect l="31019" t="17302" r="30112" b="17140"/>
          <a:stretch/>
        </p:blipFill>
        <p:spPr>
          <a:xfrm>
            <a:off x="2538000" y="1584000"/>
            <a:ext cx="1159200" cy="1958400"/>
          </a:xfrm>
          <a:prstGeom prst="rect">
            <a:avLst/>
          </a:prstGeom>
          <a:ln>
            <a:solidFill>
              <a:schemeClr val="tx1"/>
            </a:solidFill>
          </a:ln>
        </p:spPr>
      </p:pic>
      <p:pic>
        <p:nvPicPr>
          <p:cNvPr id="10" name="Picture 9" descr="A screenshot of a cell phone&#10;&#10;Description generated with high confidence">
            <a:extLst>
              <a:ext uri="{FF2B5EF4-FFF2-40B4-BE49-F238E27FC236}">
                <a16:creationId xmlns:a16="http://schemas.microsoft.com/office/drawing/2014/main" id="{4FDE6622-71CB-47A6-AABF-6D0E15C562CE}"/>
              </a:ext>
            </a:extLst>
          </p:cNvPr>
          <p:cNvPicPr>
            <a:picLocks/>
          </p:cNvPicPr>
          <p:nvPr/>
        </p:nvPicPr>
        <p:blipFill rotWithShape="1">
          <a:blip r:embed="rId6" cstate="print">
            <a:extLst>
              <a:ext uri="{28A0092B-C50C-407E-A947-70E740481C1C}">
                <a14:useLocalDpi xmlns:a14="http://schemas.microsoft.com/office/drawing/2010/main" val="0"/>
              </a:ext>
            </a:extLst>
          </a:blip>
          <a:srcRect t="8505" r="37481" b="1386"/>
          <a:stretch/>
        </p:blipFill>
        <p:spPr>
          <a:xfrm>
            <a:off x="3805200" y="1584000"/>
            <a:ext cx="2167200" cy="1958400"/>
          </a:xfrm>
          <a:prstGeom prst="rect">
            <a:avLst/>
          </a:prstGeom>
          <a:ln>
            <a:solidFill>
              <a:schemeClr val="tx1"/>
            </a:solidFill>
          </a:ln>
        </p:spPr>
      </p:pic>
      <p:cxnSp>
        <p:nvCxnSpPr>
          <p:cNvPr id="16" name="Straight Arrow Connector 15">
            <a:extLst>
              <a:ext uri="{FF2B5EF4-FFF2-40B4-BE49-F238E27FC236}">
                <a16:creationId xmlns:a16="http://schemas.microsoft.com/office/drawing/2014/main" id="{EC2BB72B-4FDC-4A41-80B4-6BDE8C057ABF}"/>
              </a:ext>
            </a:extLst>
          </p:cNvPr>
          <p:cNvCxnSpPr>
            <a:cxnSpLocks/>
          </p:cNvCxnSpPr>
          <p:nvPr/>
        </p:nvCxnSpPr>
        <p:spPr bwMode="auto">
          <a:xfrm flipV="1">
            <a:off x="10710000" y="4039200"/>
            <a:ext cx="0" cy="162165"/>
          </a:xfrm>
          <a:prstGeom prst="straightConnector1">
            <a:avLst/>
          </a:prstGeom>
          <a:solidFill>
            <a:schemeClr val="tx2"/>
          </a:solidFill>
          <a:ln w="9525" cap="flat" cmpd="sng" algn="ctr">
            <a:solidFill>
              <a:srgbClr val="00B050"/>
            </a:solidFill>
            <a:prstDash val="solid"/>
            <a:round/>
            <a:headEnd type="none" w="med" len="med"/>
            <a:tailEnd type="triangle"/>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17" name="TextBox 16">
            <a:extLst>
              <a:ext uri="{FF2B5EF4-FFF2-40B4-BE49-F238E27FC236}">
                <a16:creationId xmlns:a16="http://schemas.microsoft.com/office/drawing/2014/main" id="{B274A750-3F66-4246-B368-4B4E079928BA}"/>
              </a:ext>
            </a:extLst>
          </p:cNvPr>
          <p:cNvSpPr txBox="1"/>
          <p:nvPr/>
        </p:nvSpPr>
        <p:spPr>
          <a:xfrm>
            <a:off x="4511402" y="5328682"/>
            <a:ext cx="4572000" cy="255435"/>
          </a:xfrm>
          <a:prstGeom prst="rect">
            <a:avLst/>
          </a:prstGeom>
          <a:noFill/>
        </p:spPr>
        <p:txBody>
          <a:bodyPr wrap="square" lIns="0" tIns="0" rIns="0" bIns="0" rtlCol="0">
            <a:noAutofit/>
          </a:bodyPr>
          <a:lstStyle/>
          <a:p>
            <a:pPr>
              <a:lnSpc>
                <a:spcPct val="110000"/>
              </a:lnSpc>
              <a:spcBef>
                <a:spcPts val="0"/>
              </a:spcBef>
            </a:pPr>
            <a:r>
              <a:rPr lang="en-CA" sz="1200" i="1" dirty="0">
                <a:solidFill>
                  <a:schemeClr val="bg1">
                    <a:lumMod val="50000"/>
                  </a:schemeClr>
                </a:solidFill>
                <a:latin typeface="+mn-lt"/>
                <a:ea typeface="Arial Unicode MS" panose="020B0604020202020204" pitchFamily="34" charset="-128"/>
                <a:cs typeface="Arial Unicode MS" panose="020B0604020202020204" pitchFamily="34" charset="-128"/>
              </a:rPr>
              <a:t>All percentages marked are with respect to the baseline design</a:t>
            </a:r>
          </a:p>
        </p:txBody>
      </p:sp>
    </p:spTree>
    <p:extLst>
      <p:ext uri="{BB962C8B-B14F-4D97-AF65-F5344CB8AC3E}">
        <p14:creationId xmlns:p14="http://schemas.microsoft.com/office/powerpoint/2010/main" val="2657333493"/>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AB398E8-8338-4685-A151-55A9C95EC4F0}"/>
              </a:ext>
            </a:extLst>
          </p:cNvPr>
          <p:cNvPicPr>
            <a:picLocks/>
          </p:cNvPicPr>
          <p:nvPr/>
        </p:nvPicPr>
        <p:blipFill rotWithShape="1">
          <a:blip r:embed="rId3"/>
          <a:srcRect l="3733" t="6495" r="17262" b="4821"/>
          <a:stretch/>
        </p:blipFill>
        <p:spPr>
          <a:xfrm>
            <a:off x="874800" y="1688400"/>
            <a:ext cx="10098000" cy="3128400"/>
          </a:xfrm>
          <a:prstGeom prst="rect">
            <a:avLst/>
          </a:prstGeom>
          <a:ln>
            <a:solidFill>
              <a:schemeClr val="tx1"/>
            </a:solidFill>
          </a:ln>
        </p:spPr>
      </p:pic>
      <p:sp>
        <p:nvSpPr>
          <p:cNvPr id="36" name="Round Same Side Corner Rectangle 133">
            <a:extLst>
              <a:ext uri="{FF2B5EF4-FFF2-40B4-BE49-F238E27FC236}">
                <a16:creationId xmlns:a16="http://schemas.microsoft.com/office/drawing/2014/main" id="{D42E2298-557F-42F3-BF13-1E65D12AEDDD}"/>
              </a:ext>
            </a:extLst>
          </p:cNvPr>
          <p:cNvSpPr/>
          <p:nvPr/>
        </p:nvSpPr>
        <p:spPr>
          <a:xfrm>
            <a:off x="3523904" y="1155773"/>
            <a:ext cx="8183731" cy="5092627"/>
          </a:xfrm>
          <a:prstGeom prst="round2SameRect">
            <a:avLst>
              <a:gd name="adj1" fmla="val 6133"/>
              <a:gd name="adj2" fmla="val 4390"/>
            </a:avLst>
          </a:prstGeom>
          <a:solidFill>
            <a:srgbClr val="00B0F0">
              <a:alpha val="22000"/>
            </a:srgbClr>
          </a:solidFill>
          <a:ln>
            <a:solidFill>
              <a:srgbClr val="0070C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3" name="Rounded Rectangle 125">
            <a:extLst>
              <a:ext uri="{FF2B5EF4-FFF2-40B4-BE49-F238E27FC236}">
                <a16:creationId xmlns:a16="http://schemas.microsoft.com/office/drawing/2014/main" id="{00E580B8-57AE-4F74-82BC-1699243E303A}"/>
              </a:ext>
            </a:extLst>
          </p:cNvPr>
          <p:cNvSpPr/>
          <p:nvPr/>
        </p:nvSpPr>
        <p:spPr>
          <a:xfrm>
            <a:off x="256627" y="1155773"/>
            <a:ext cx="3258700" cy="5092627"/>
          </a:xfrm>
          <a:prstGeom prst="roundRect">
            <a:avLst/>
          </a:prstGeom>
          <a:solidFill>
            <a:srgbClr val="00B050">
              <a:alpha val="33000"/>
            </a:srgbClr>
          </a:solidFill>
          <a:ln>
            <a:solidFill>
              <a:srgbClr val="00823B"/>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34" name="Rounded Rectangle 130">
            <a:extLst>
              <a:ext uri="{FF2B5EF4-FFF2-40B4-BE49-F238E27FC236}">
                <a16:creationId xmlns:a16="http://schemas.microsoft.com/office/drawing/2014/main" id="{8B237C9C-3070-4766-B87B-AE821078C033}"/>
              </a:ext>
            </a:extLst>
          </p:cNvPr>
          <p:cNvSpPr/>
          <p:nvPr/>
        </p:nvSpPr>
        <p:spPr>
          <a:xfrm>
            <a:off x="2042101" y="1164772"/>
            <a:ext cx="1169097" cy="5083628"/>
          </a:xfrm>
          <a:prstGeom prst="roundRect">
            <a:avLst>
              <a:gd name="adj" fmla="val 10644"/>
            </a:avLst>
          </a:prstGeom>
          <a:solidFill>
            <a:srgbClr val="FFFF00">
              <a:alpha val="13000"/>
            </a:srgbClr>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15" name="Title 1"/>
          <p:cNvSpPr txBox="1">
            <a:spLocks/>
          </p:cNvSpPr>
          <p:nvPr/>
        </p:nvSpPr>
        <p:spPr>
          <a:xfrm>
            <a:off x="387965" y="-116822"/>
            <a:ext cx="10972800" cy="914400"/>
          </a:xfrm>
          <a:prstGeom prst="rect">
            <a:avLst/>
          </a:prstGeom>
        </p:spPr>
        <p:txBody>
          <a:bodyPr vert="horz" anchor="b" anchorCtr="0">
            <a:normAutofit/>
          </a:bodyPr>
          <a:lstStyle>
            <a:lvl1pPr algn="l" rtl="0" fontAlgn="base">
              <a:spcBef>
                <a:spcPct val="0"/>
              </a:spcBef>
              <a:spcAft>
                <a:spcPct val="0"/>
              </a:spcAft>
              <a:defRPr sz="3200" kern="1200">
                <a:solidFill>
                  <a:schemeClr val="tx2"/>
                </a:solidFill>
                <a:effectLst>
                  <a:outerShdw blurRad="50800" dist="50800" sx="1000" sy="1000" algn="ctr" rotWithShape="0">
                    <a:srgbClr val="000000"/>
                  </a:outerShdw>
                </a:effectLst>
                <a:latin typeface="+mj-lt"/>
                <a:ea typeface="+mj-ea"/>
                <a:cs typeface="+mj-cs"/>
              </a:defRPr>
            </a:lvl1pPr>
            <a:lvl2pPr algn="l" rtl="0" fontAlgn="base">
              <a:spcBef>
                <a:spcPct val="0"/>
              </a:spcBef>
              <a:spcAft>
                <a:spcPct val="0"/>
              </a:spcAft>
              <a:defRPr sz="3200">
                <a:solidFill>
                  <a:schemeClr val="tx2"/>
                </a:solidFill>
                <a:latin typeface="Calibri" pitchFamily="34" charset="0"/>
              </a:defRPr>
            </a:lvl2pPr>
            <a:lvl3pPr algn="l" rtl="0" fontAlgn="base">
              <a:spcBef>
                <a:spcPct val="0"/>
              </a:spcBef>
              <a:spcAft>
                <a:spcPct val="0"/>
              </a:spcAft>
              <a:defRPr sz="3200">
                <a:solidFill>
                  <a:schemeClr val="tx2"/>
                </a:solidFill>
                <a:latin typeface="Calibri" pitchFamily="34" charset="0"/>
              </a:defRPr>
            </a:lvl3pPr>
            <a:lvl4pPr algn="l" rtl="0" fontAlgn="base">
              <a:spcBef>
                <a:spcPct val="0"/>
              </a:spcBef>
              <a:spcAft>
                <a:spcPct val="0"/>
              </a:spcAft>
              <a:defRPr sz="3200">
                <a:solidFill>
                  <a:schemeClr val="tx2"/>
                </a:solidFill>
                <a:latin typeface="Calibri" pitchFamily="34" charset="0"/>
              </a:defRPr>
            </a:lvl4pPr>
            <a:lvl5pPr algn="l" rtl="0" fontAlgn="base">
              <a:spcBef>
                <a:spcPct val="0"/>
              </a:spcBef>
              <a:spcAft>
                <a:spcPct val="0"/>
              </a:spcAft>
              <a:defRPr sz="3200">
                <a:solidFill>
                  <a:schemeClr val="tx2"/>
                </a:solidFill>
                <a:latin typeface="Calibri" pitchFamily="34" charset="0"/>
              </a:defRPr>
            </a:lvl5pPr>
            <a:lvl6pPr marL="457200" algn="l" rtl="0" fontAlgn="base">
              <a:spcBef>
                <a:spcPct val="0"/>
              </a:spcBef>
              <a:spcAft>
                <a:spcPct val="0"/>
              </a:spcAft>
              <a:defRPr sz="3200">
                <a:solidFill>
                  <a:schemeClr val="tx2"/>
                </a:solidFill>
                <a:latin typeface="Calibri" pitchFamily="34" charset="0"/>
              </a:defRPr>
            </a:lvl6pPr>
            <a:lvl7pPr marL="914400" algn="l" rtl="0" fontAlgn="base">
              <a:spcBef>
                <a:spcPct val="0"/>
              </a:spcBef>
              <a:spcAft>
                <a:spcPct val="0"/>
              </a:spcAft>
              <a:defRPr sz="3200">
                <a:solidFill>
                  <a:schemeClr val="tx2"/>
                </a:solidFill>
                <a:latin typeface="Calibri" pitchFamily="34" charset="0"/>
              </a:defRPr>
            </a:lvl7pPr>
            <a:lvl8pPr marL="1371600" algn="l" rtl="0" fontAlgn="base">
              <a:spcBef>
                <a:spcPct val="0"/>
              </a:spcBef>
              <a:spcAft>
                <a:spcPct val="0"/>
              </a:spcAft>
              <a:defRPr sz="3200">
                <a:solidFill>
                  <a:schemeClr val="tx2"/>
                </a:solidFill>
                <a:latin typeface="Calibri" pitchFamily="34" charset="0"/>
              </a:defRPr>
            </a:lvl8pPr>
            <a:lvl9pPr marL="1828800" algn="l" rtl="0" fontAlgn="base">
              <a:spcBef>
                <a:spcPct val="0"/>
              </a:spcBef>
              <a:spcAft>
                <a:spcPct val="0"/>
              </a:spcAft>
              <a:defRPr sz="3200">
                <a:solidFill>
                  <a:schemeClr val="tx2"/>
                </a:solidFill>
                <a:latin typeface="Calibri" pitchFamily="34" charset="0"/>
              </a:defRPr>
            </a:lvl9pPr>
          </a:lstStyle>
          <a:p>
            <a:pPr defTabSz="913943"/>
            <a:r>
              <a:rPr lang="en-US" sz="2200" b="1" dirty="0">
                <a:solidFill>
                  <a:srgbClr val="00646E"/>
                </a:solidFill>
                <a:latin typeface="Arial" pitchFamily="34" charset="0"/>
                <a:cs typeface="Arial" pitchFamily="34" charset="0"/>
              </a:rPr>
              <a:t>Assess Design Trends – Parallel Plot</a:t>
            </a:r>
          </a:p>
        </p:txBody>
      </p:sp>
      <p:grpSp>
        <p:nvGrpSpPr>
          <p:cNvPr id="61" name="Group 60"/>
          <p:cNvGrpSpPr/>
          <p:nvPr/>
        </p:nvGrpSpPr>
        <p:grpSpPr>
          <a:xfrm>
            <a:off x="316195" y="5053053"/>
            <a:ext cx="7789287" cy="512536"/>
            <a:chOff x="641534" y="4858697"/>
            <a:chExt cx="7789287" cy="512536"/>
          </a:xfrm>
        </p:grpSpPr>
        <p:sp>
          <p:nvSpPr>
            <p:cNvPr id="63" name="Rectangle 62"/>
            <p:cNvSpPr/>
            <p:nvPr/>
          </p:nvSpPr>
          <p:spPr>
            <a:xfrm>
              <a:off x="641534" y="4939149"/>
              <a:ext cx="1436971" cy="276999"/>
            </a:xfrm>
            <a:prstGeom prst="rect">
              <a:avLst/>
            </a:prstGeom>
            <a:noFill/>
            <a:ln>
              <a:noFill/>
            </a:ln>
          </p:spPr>
          <p:txBody>
            <a:bodyPr wrap="square">
              <a:spAutoFit/>
            </a:bodyPr>
            <a:lstStyle/>
            <a:p>
              <a:r>
                <a:rPr lang="en-US" sz="1200" b="1" dirty="0" err="1"/>
                <a:t>Current_Ampere</a:t>
              </a:r>
              <a:endParaRPr lang="en-US" sz="1200" b="1" dirty="0"/>
            </a:p>
          </p:txBody>
        </p:sp>
        <p:sp>
          <p:nvSpPr>
            <p:cNvPr id="65" name="Rectangle 64"/>
            <p:cNvSpPr/>
            <p:nvPr/>
          </p:nvSpPr>
          <p:spPr>
            <a:xfrm>
              <a:off x="2335214" y="4858697"/>
              <a:ext cx="1540005" cy="461665"/>
            </a:xfrm>
            <a:prstGeom prst="rect">
              <a:avLst/>
            </a:prstGeom>
            <a:noFill/>
            <a:ln>
              <a:noFill/>
            </a:ln>
          </p:spPr>
          <p:txBody>
            <a:bodyPr wrap="square">
              <a:spAutoFit/>
            </a:bodyPr>
            <a:lstStyle/>
            <a:p>
              <a:r>
                <a:rPr lang="en-CA" sz="1200" b="1" dirty="0" err="1">
                  <a:latin typeface="+mj-lt"/>
                </a:rPr>
                <a:t>Force_Vertical</a:t>
              </a:r>
              <a:endParaRPr lang="en-CA" sz="1200" b="1" dirty="0">
                <a:latin typeface="+mj-lt"/>
              </a:endParaRPr>
            </a:p>
            <a:p>
              <a:r>
                <a:rPr lang="en-CA" sz="1200" b="1" dirty="0" err="1">
                  <a:latin typeface="+mj-lt"/>
                </a:rPr>
                <a:t>Core_Newtons</a:t>
              </a:r>
              <a:endParaRPr lang="en-US" sz="1200" b="1" dirty="0">
                <a:latin typeface="+mj-lt"/>
              </a:endParaRPr>
            </a:p>
          </p:txBody>
        </p:sp>
        <p:sp>
          <p:nvSpPr>
            <p:cNvPr id="69" name="Rectangle 68"/>
            <p:cNvSpPr/>
            <p:nvPr/>
          </p:nvSpPr>
          <p:spPr>
            <a:xfrm>
              <a:off x="4198616" y="4909568"/>
              <a:ext cx="1038173" cy="461665"/>
            </a:xfrm>
            <a:prstGeom prst="rect">
              <a:avLst/>
            </a:prstGeom>
            <a:noFill/>
            <a:ln>
              <a:noFill/>
            </a:ln>
          </p:spPr>
          <p:txBody>
            <a:bodyPr wrap="square">
              <a:spAutoFit/>
            </a:bodyPr>
            <a:lstStyle/>
            <a:p>
              <a:r>
                <a:rPr lang="en-US" sz="1200" b="1" dirty="0">
                  <a:latin typeface="+mj-lt"/>
                </a:rPr>
                <a:t>Number_of Turns_Coil</a:t>
              </a:r>
            </a:p>
          </p:txBody>
        </p:sp>
        <p:sp>
          <p:nvSpPr>
            <p:cNvPr id="72" name="Rectangle 71"/>
            <p:cNvSpPr/>
            <p:nvPr/>
          </p:nvSpPr>
          <p:spPr>
            <a:xfrm>
              <a:off x="5984339" y="4882069"/>
              <a:ext cx="913368" cy="276999"/>
            </a:xfrm>
            <a:prstGeom prst="rect">
              <a:avLst/>
            </a:prstGeom>
            <a:noFill/>
            <a:ln>
              <a:noFill/>
            </a:ln>
          </p:spPr>
          <p:txBody>
            <a:bodyPr wrap="square">
              <a:spAutoFit/>
            </a:bodyPr>
            <a:lstStyle/>
            <a:p>
              <a:r>
                <a:rPr lang="en-US" sz="1200" b="1" dirty="0">
                  <a:latin typeface="+mj-lt"/>
                </a:rPr>
                <a:t>Width</a:t>
              </a:r>
            </a:p>
          </p:txBody>
        </p:sp>
        <p:sp>
          <p:nvSpPr>
            <p:cNvPr id="74" name="Rectangle 73"/>
            <p:cNvSpPr/>
            <p:nvPr/>
          </p:nvSpPr>
          <p:spPr>
            <a:xfrm>
              <a:off x="7487722" y="4919868"/>
              <a:ext cx="943099" cy="277000"/>
            </a:xfrm>
            <a:prstGeom prst="rect">
              <a:avLst/>
            </a:prstGeom>
            <a:noFill/>
            <a:ln>
              <a:noFill/>
            </a:ln>
          </p:spPr>
          <p:txBody>
            <a:bodyPr wrap="square">
              <a:spAutoFit/>
            </a:bodyPr>
            <a:lstStyle/>
            <a:p>
              <a:r>
                <a:rPr lang="en-US" sz="1200" b="1" dirty="0">
                  <a:latin typeface="+mj-lt"/>
                </a:rPr>
                <a:t>Thickness</a:t>
              </a:r>
            </a:p>
          </p:txBody>
        </p:sp>
      </p:grpSp>
      <p:sp>
        <p:nvSpPr>
          <p:cNvPr id="5" name="TextBox 4"/>
          <p:cNvSpPr txBox="1"/>
          <p:nvPr/>
        </p:nvSpPr>
        <p:spPr>
          <a:xfrm>
            <a:off x="830018" y="4840088"/>
            <a:ext cx="440897" cy="227999"/>
          </a:xfrm>
          <a:prstGeom prst="rect">
            <a:avLst/>
          </a:prstGeom>
          <a:noFill/>
        </p:spPr>
        <p:txBody>
          <a:bodyPr wrap="square" lIns="0" tIns="0" rIns="0" bIns="0" rtlCol="0">
            <a:noAutofit/>
          </a:bodyPr>
          <a:lstStyle/>
          <a:p>
            <a:pPr>
              <a:lnSpc>
                <a:spcPct val="110000"/>
              </a:lnSpc>
              <a:spcBef>
                <a:spcPts val="0"/>
              </a:spcBef>
            </a:pPr>
            <a:r>
              <a:rPr lang="en-US" sz="1200" dirty="0">
                <a:solidFill>
                  <a:schemeClr val="tx1"/>
                </a:solidFill>
              </a:rPr>
              <a:t>1</a:t>
            </a:r>
          </a:p>
        </p:txBody>
      </p:sp>
      <p:sp>
        <p:nvSpPr>
          <p:cNvPr id="48" name="TextBox 47"/>
          <p:cNvSpPr txBox="1"/>
          <p:nvPr/>
        </p:nvSpPr>
        <p:spPr>
          <a:xfrm>
            <a:off x="866368" y="1401276"/>
            <a:ext cx="440897" cy="227999"/>
          </a:xfrm>
          <a:prstGeom prst="rect">
            <a:avLst/>
          </a:prstGeom>
          <a:noFill/>
        </p:spPr>
        <p:txBody>
          <a:bodyPr wrap="square" lIns="0" tIns="0" rIns="0" bIns="0" rtlCol="0">
            <a:noAutofit/>
          </a:bodyPr>
          <a:lstStyle/>
          <a:p>
            <a:pPr>
              <a:lnSpc>
                <a:spcPct val="110000"/>
              </a:lnSpc>
              <a:spcBef>
                <a:spcPts val="0"/>
              </a:spcBef>
            </a:pPr>
            <a:r>
              <a:rPr lang="en-US" sz="1200" dirty="0"/>
              <a:t>3</a:t>
            </a:r>
            <a:endParaRPr lang="en-US" sz="1200" dirty="0">
              <a:solidFill>
                <a:schemeClr val="tx1"/>
              </a:solidFill>
            </a:endParaRPr>
          </a:p>
        </p:txBody>
      </p:sp>
      <p:sp>
        <p:nvSpPr>
          <p:cNvPr id="51" name="TextBox 50"/>
          <p:cNvSpPr txBox="1"/>
          <p:nvPr/>
        </p:nvSpPr>
        <p:spPr>
          <a:xfrm>
            <a:off x="2437853" y="1406604"/>
            <a:ext cx="481420" cy="218796"/>
          </a:xfrm>
          <a:prstGeom prst="rect">
            <a:avLst/>
          </a:prstGeom>
          <a:noFill/>
        </p:spPr>
        <p:txBody>
          <a:bodyPr wrap="square" lIns="0" tIns="0" rIns="0" bIns="0" rtlCol="0">
            <a:noAutofit/>
          </a:bodyPr>
          <a:lstStyle/>
          <a:p>
            <a:pPr>
              <a:lnSpc>
                <a:spcPct val="110000"/>
              </a:lnSpc>
              <a:spcBef>
                <a:spcPts val="0"/>
              </a:spcBef>
            </a:pPr>
            <a:r>
              <a:rPr lang="en-US" sz="1200" dirty="0">
                <a:solidFill>
                  <a:schemeClr val="tx1"/>
                </a:solidFill>
              </a:rPr>
              <a:t>293.6</a:t>
            </a:r>
          </a:p>
        </p:txBody>
      </p:sp>
      <p:sp>
        <p:nvSpPr>
          <p:cNvPr id="52" name="TextBox 51"/>
          <p:cNvSpPr txBox="1"/>
          <p:nvPr/>
        </p:nvSpPr>
        <p:spPr>
          <a:xfrm>
            <a:off x="2261041" y="4840088"/>
            <a:ext cx="562155" cy="236337"/>
          </a:xfrm>
          <a:prstGeom prst="rect">
            <a:avLst/>
          </a:prstGeom>
          <a:noFill/>
        </p:spPr>
        <p:txBody>
          <a:bodyPr wrap="square" lIns="0" tIns="0" rIns="0" bIns="0" rtlCol="0">
            <a:noAutofit/>
          </a:bodyPr>
          <a:lstStyle/>
          <a:p>
            <a:pPr>
              <a:lnSpc>
                <a:spcPct val="110000"/>
              </a:lnSpc>
              <a:spcBef>
                <a:spcPts val="0"/>
              </a:spcBef>
            </a:pPr>
            <a:r>
              <a:rPr lang="en-US" sz="1200" dirty="0"/>
              <a:t>      0</a:t>
            </a:r>
            <a:endParaRPr lang="en-US" sz="1200" dirty="0">
              <a:solidFill>
                <a:schemeClr val="tx1"/>
              </a:solidFill>
            </a:endParaRPr>
          </a:p>
        </p:txBody>
      </p:sp>
      <p:sp>
        <p:nvSpPr>
          <p:cNvPr id="57" name="TextBox 56"/>
          <p:cNvSpPr txBox="1"/>
          <p:nvPr/>
        </p:nvSpPr>
        <p:spPr>
          <a:xfrm>
            <a:off x="4138289" y="1391346"/>
            <a:ext cx="440897" cy="227999"/>
          </a:xfrm>
          <a:prstGeom prst="rect">
            <a:avLst/>
          </a:prstGeom>
          <a:noFill/>
        </p:spPr>
        <p:txBody>
          <a:bodyPr wrap="square" lIns="0" tIns="0" rIns="0" bIns="0" rtlCol="0">
            <a:noAutofit/>
          </a:bodyPr>
          <a:lstStyle/>
          <a:p>
            <a:pPr>
              <a:lnSpc>
                <a:spcPct val="110000"/>
              </a:lnSpc>
              <a:spcBef>
                <a:spcPts val="0"/>
              </a:spcBef>
            </a:pPr>
            <a:r>
              <a:rPr lang="en-US" sz="1200" dirty="0"/>
              <a:t>1100</a:t>
            </a:r>
            <a:endParaRPr lang="en-US" sz="1200" dirty="0">
              <a:solidFill>
                <a:schemeClr val="tx1"/>
              </a:solidFill>
            </a:endParaRPr>
          </a:p>
        </p:txBody>
      </p:sp>
      <p:sp>
        <p:nvSpPr>
          <p:cNvPr id="58" name="TextBox 57"/>
          <p:cNvSpPr txBox="1"/>
          <p:nvPr/>
        </p:nvSpPr>
        <p:spPr>
          <a:xfrm>
            <a:off x="4168792" y="4820708"/>
            <a:ext cx="266986" cy="310477"/>
          </a:xfrm>
          <a:prstGeom prst="rect">
            <a:avLst/>
          </a:prstGeom>
          <a:noFill/>
        </p:spPr>
        <p:txBody>
          <a:bodyPr wrap="square" lIns="0" tIns="0" rIns="0" bIns="0" rtlCol="0">
            <a:noAutofit/>
          </a:bodyPr>
          <a:lstStyle/>
          <a:p>
            <a:pPr>
              <a:lnSpc>
                <a:spcPct val="110000"/>
              </a:lnSpc>
              <a:spcBef>
                <a:spcPts val="0"/>
              </a:spcBef>
            </a:pPr>
            <a:r>
              <a:rPr lang="en-US" sz="1200" dirty="0"/>
              <a:t>900</a:t>
            </a:r>
            <a:endParaRPr lang="en-US" sz="1200" dirty="0">
              <a:solidFill>
                <a:schemeClr val="tx1"/>
              </a:solidFill>
            </a:endParaRPr>
          </a:p>
        </p:txBody>
      </p:sp>
      <p:sp>
        <p:nvSpPr>
          <p:cNvPr id="68" name="TextBox 67"/>
          <p:cNvSpPr txBox="1"/>
          <p:nvPr/>
        </p:nvSpPr>
        <p:spPr>
          <a:xfrm>
            <a:off x="5874365" y="1452672"/>
            <a:ext cx="440897" cy="227999"/>
          </a:xfrm>
          <a:prstGeom prst="rect">
            <a:avLst/>
          </a:prstGeom>
          <a:noFill/>
        </p:spPr>
        <p:txBody>
          <a:bodyPr wrap="square" lIns="0" tIns="0" rIns="0" bIns="0" rtlCol="0">
            <a:noAutofit/>
          </a:bodyPr>
          <a:lstStyle/>
          <a:p>
            <a:pPr>
              <a:lnSpc>
                <a:spcPct val="110000"/>
              </a:lnSpc>
              <a:spcBef>
                <a:spcPts val="0"/>
              </a:spcBef>
            </a:pPr>
            <a:r>
              <a:rPr lang="en-US" sz="1200" dirty="0">
                <a:solidFill>
                  <a:schemeClr val="tx1"/>
                </a:solidFill>
              </a:rPr>
              <a:t>5.5</a:t>
            </a:r>
          </a:p>
        </p:txBody>
      </p:sp>
      <p:sp>
        <p:nvSpPr>
          <p:cNvPr id="86" name="TextBox 85"/>
          <p:cNvSpPr txBox="1"/>
          <p:nvPr/>
        </p:nvSpPr>
        <p:spPr>
          <a:xfrm>
            <a:off x="5844395" y="4829811"/>
            <a:ext cx="440897" cy="227999"/>
          </a:xfrm>
          <a:prstGeom prst="rect">
            <a:avLst/>
          </a:prstGeom>
          <a:noFill/>
        </p:spPr>
        <p:txBody>
          <a:bodyPr wrap="square" lIns="0" tIns="0" rIns="0" bIns="0" rtlCol="0">
            <a:noAutofit/>
          </a:bodyPr>
          <a:lstStyle/>
          <a:p>
            <a:pPr>
              <a:lnSpc>
                <a:spcPct val="110000"/>
              </a:lnSpc>
              <a:spcBef>
                <a:spcPts val="0"/>
              </a:spcBef>
            </a:pPr>
            <a:r>
              <a:rPr lang="en-US" sz="1200" dirty="0"/>
              <a:t>1.5</a:t>
            </a:r>
            <a:endParaRPr lang="en-US" sz="1200" dirty="0">
              <a:solidFill>
                <a:schemeClr val="tx1"/>
              </a:solidFill>
            </a:endParaRPr>
          </a:p>
        </p:txBody>
      </p:sp>
      <p:sp>
        <p:nvSpPr>
          <p:cNvPr id="89" name="TextBox 88"/>
          <p:cNvSpPr txBox="1"/>
          <p:nvPr/>
        </p:nvSpPr>
        <p:spPr>
          <a:xfrm>
            <a:off x="7509578" y="4814417"/>
            <a:ext cx="440897" cy="227999"/>
          </a:xfrm>
          <a:prstGeom prst="rect">
            <a:avLst/>
          </a:prstGeom>
          <a:noFill/>
        </p:spPr>
        <p:txBody>
          <a:bodyPr wrap="square" lIns="0" tIns="0" rIns="0" bIns="0" rtlCol="0">
            <a:noAutofit/>
          </a:bodyPr>
          <a:lstStyle/>
          <a:p>
            <a:pPr>
              <a:lnSpc>
                <a:spcPct val="110000"/>
              </a:lnSpc>
              <a:spcBef>
                <a:spcPts val="0"/>
              </a:spcBef>
            </a:pPr>
            <a:r>
              <a:rPr lang="en-US" sz="1200" dirty="0"/>
              <a:t>1.5</a:t>
            </a:r>
            <a:endParaRPr lang="en-US" sz="1200" dirty="0">
              <a:solidFill>
                <a:schemeClr val="tx1"/>
              </a:solidFill>
            </a:endParaRPr>
          </a:p>
        </p:txBody>
      </p:sp>
      <p:sp>
        <p:nvSpPr>
          <p:cNvPr id="90" name="TextBox 89"/>
          <p:cNvSpPr txBox="1"/>
          <p:nvPr/>
        </p:nvSpPr>
        <p:spPr>
          <a:xfrm>
            <a:off x="7590450" y="1443239"/>
            <a:ext cx="440897" cy="227999"/>
          </a:xfrm>
          <a:prstGeom prst="rect">
            <a:avLst/>
          </a:prstGeom>
          <a:noFill/>
        </p:spPr>
        <p:txBody>
          <a:bodyPr wrap="square" lIns="0" tIns="0" rIns="0" bIns="0" rtlCol="0">
            <a:noAutofit/>
          </a:bodyPr>
          <a:lstStyle/>
          <a:p>
            <a:pPr>
              <a:lnSpc>
                <a:spcPct val="110000"/>
              </a:lnSpc>
              <a:spcBef>
                <a:spcPts val="0"/>
              </a:spcBef>
            </a:pPr>
            <a:r>
              <a:rPr lang="en-US" sz="1200" dirty="0"/>
              <a:t>7</a:t>
            </a:r>
            <a:endParaRPr lang="en-US" sz="1200" dirty="0">
              <a:solidFill>
                <a:schemeClr val="tx1"/>
              </a:solidFill>
            </a:endParaRPr>
          </a:p>
        </p:txBody>
      </p:sp>
      <p:sp>
        <p:nvSpPr>
          <p:cNvPr id="93" name="TextBox 92"/>
          <p:cNvSpPr txBox="1"/>
          <p:nvPr/>
        </p:nvSpPr>
        <p:spPr>
          <a:xfrm>
            <a:off x="9237782" y="4833376"/>
            <a:ext cx="440897" cy="227999"/>
          </a:xfrm>
          <a:prstGeom prst="rect">
            <a:avLst/>
          </a:prstGeom>
          <a:noFill/>
        </p:spPr>
        <p:txBody>
          <a:bodyPr wrap="square" lIns="0" tIns="0" rIns="0" bIns="0" rtlCol="0">
            <a:noAutofit/>
          </a:bodyPr>
          <a:lstStyle/>
          <a:p>
            <a:pPr>
              <a:lnSpc>
                <a:spcPct val="110000"/>
              </a:lnSpc>
              <a:spcBef>
                <a:spcPts val="0"/>
              </a:spcBef>
            </a:pPr>
            <a:r>
              <a:rPr lang="en-US" sz="1200" dirty="0"/>
              <a:t>1</a:t>
            </a:r>
            <a:endParaRPr lang="en-US" sz="1200" dirty="0">
              <a:solidFill>
                <a:schemeClr val="tx1"/>
              </a:solidFill>
            </a:endParaRPr>
          </a:p>
        </p:txBody>
      </p:sp>
      <p:sp>
        <p:nvSpPr>
          <p:cNvPr id="94" name="TextBox 93"/>
          <p:cNvSpPr txBox="1"/>
          <p:nvPr/>
        </p:nvSpPr>
        <p:spPr>
          <a:xfrm>
            <a:off x="9197960" y="1452672"/>
            <a:ext cx="440897" cy="227999"/>
          </a:xfrm>
          <a:prstGeom prst="rect">
            <a:avLst/>
          </a:prstGeom>
          <a:noFill/>
        </p:spPr>
        <p:txBody>
          <a:bodyPr wrap="square" lIns="0" tIns="0" rIns="0" bIns="0" rtlCol="0">
            <a:noAutofit/>
          </a:bodyPr>
          <a:lstStyle/>
          <a:p>
            <a:pPr>
              <a:lnSpc>
                <a:spcPct val="110000"/>
              </a:lnSpc>
              <a:spcBef>
                <a:spcPts val="0"/>
              </a:spcBef>
            </a:pPr>
            <a:r>
              <a:rPr lang="en-US" sz="1200" dirty="0">
                <a:solidFill>
                  <a:schemeClr val="tx1"/>
                </a:solidFill>
              </a:rPr>
              <a:t>3</a:t>
            </a:r>
          </a:p>
        </p:txBody>
      </p:sp>
      <p:sp>
        <p:nvSpPr>
          <p:cNvPr id="100" name="TextBox 99"/>
          <p:cNvSpPr txBox="1"/>
          <p:nvPr/>
        </p:nvSpPr>
        <p:spPr>
          <a:xfrm>
            <a:off x="9964944" y="1406604"/>
            <a:ext cx="1475849" cy="197747"/>
          </a:xfrm>
          <a:prstGeom prst="rect">
            <a:avLst/>
          </a:prstGeom>
          <a:noFill/>
        </p:spPr>
        <p:txBody>
          <a:bodyPr wrap="square" lIns="0" tIns="0" rIns="0" bIns="0" rtlCol="0">
            <a:noAutofit/>
          </a:bodyPr>
          <a:lstStyle/>
          <a:p>
            <a:pPr>
              <a:lnSpc>
                <a:spcPct val="110000"/>
              </a:lnSpc>
              <a:spcBef>
                <a:spcPts val="0"/>
              </a:spcBef>
            </a:pPr>
            <a:r>
              <a:rPr lang="en-US" sz="1200" dirty="0">
                <a:solidFill>
                  <a:schemeClr val="tx1"/>
                </a:solidFill>
              </a:rPr>
              <a:t>416 Stainless Steel</a:t>
            </a:r>
          </a:p>
        </p:txBody>
      </p:sp>
      <p:sp>
        <p:nvSpPr>
          <p:cNvPr id="101" name="TextBox 100"/>
          <p:cNvSpPr txBox="1"/>
          <p:nvPr/>
        </p:nvSpPr>
        <p:spPr>
          <a:xfrm>
            <a:off x="10626644" y="4871348"/>
            <a:ext cx="1141754" cy="175246"/>
          </a:xfrm>
          <a:prstGeom prst="rect">
            <a:avLst/>
          </a:prstGeom>
          <a:noFill/>
        </p:spPr>
        <p:txBody>
          <a:bodyPr wrap="square" lIns="0" tIns="0" rIns="0" bIns="0" rtlCol="0">
            <a:noAutofit/>
          </a:bodyPr>
          <a:lstStyle/>
          <a:p>
            <a:pPr>
              <a:lnSpc>
                <a:spcPct val="110000"/>
              </a:lnSpc>
              <a:spcBef>
                <a:spcPts val="0"/>
              </a:spcBef>
            </a:pPr>
            <a:r>
              <a:rPr lang="en-US" sz="1200" dirty="0">
                <a:solidFill>
                  <a:schemeClr val="tx1"/>
                </a:solidFill>
              </a:rPr>
              <a:t>Steel_Sample1</a:t>
            </a:r>
          </a:p>
        </p:txBody>
      </p:sp>
      <p:pic>
        <p:nvPicPr>
          <p:cNvPr id="9" name="Picture 8">
            <a:extLst>
              <a:ext uri="{FF2B5EF4-FFF2-40B4-BE49-F238E27FC236}">
                <a16:creationId xmlns:a16="http://schemas.microsoft.com/office/drawing/2014/main" id="{ACE157B4-7206-482D-8F4A-864839CC1C6C}"/>
              </a:ext>
            </a:extLst>
          </p:cNvPr>
          <p:cNvPicPr>
            <a:picLocks noChangeAspect="1"/>
          </p:cNvPicPr>
          <p:nvPr/>
        </p:nvPicPr>
        <p:blipFill>
          <a:blip r:embed="rId4"/>
          <a:stretch>
            <a:fillRect/>
          </a:stretch>
        </p:blipFill>
        <p:spPr>
          <a:xfrm>
            <a:off x="11034883" y="1692554"/>
            <a:ext cx="1080867" cy="643795"/>
          </a:xfrm>
          <a:prstGeom prst="rect">
            <a:avLst/>
          </a:prstGeom>
          <a:ln>
            <a:solidFill>
              <a:schemeClr val="tx1"/>
            </a:solidFill>
          </a:ln>
        </p:spPr>
      </p:pic>
      <p:sp>
        <p:nvSpPr>
          <p:cNvPr id="102" name="Rectangle 101">
            <a:extLst>
              <a:ext uri="{FF2B5EF4-FFF2-40B4-BE49-F238E27FC236}">
                <a16:creationId xmlns:a16="http://schemas.microsoft.com/office/drawing/2014/main" id="{EEE40A7A-8095-461B-9174-686F3F9E038A}"/>
              </a:ext>
            </a:extLst>
          </p:cNvPr>
          <p:cNvSpPr/>
          <p:nvPr/>
        </p:nvSpPr>
        <p:spPr>
          <a:xfrm>
            <a:off x="8877566" y="5033628"/>
            <a:ext cx="1159063" cy="276999"/>
          </a:xfrm>
          <a:prstGeom prst="rect">
            <a:avLst/>
          </a:prstGeom>
          <a:noFill/>
          <a:ln>
            <a:noFill/>
          </a:ln>
        </p:spPr>
        <p:txBody>
          <a:bodyPr wrap="square">
            <a:spAutoFit/>
          </a:bodyPr>
          <a:lstStyle/>
          <a:p>
            <a:r>
              <a:rPr lang="en-US" sz="1200" b="1" dirty="0" err="1">
                <a:latin typeface="+mj-lt"/>
              </a:rPr>
              <a:t>Current_Coil</a:t>
            </a:r>
            <a:endParaRPr lang="en-US" sz="1200" b="1" dirty="0">
              <a:latin typeface="+mj-lt"/>
            </a:endParaRPr>
          </a:p>
        </p:txBody>
      </p:sp>
      <p:sp>
        <p:nvSpPr>
          <p:cNvPr id="103" name="Rectangle 102">
            <a:extLst>
              <a:ext uri="{FF2B5EF4-FFF2-40B4-BE49-F238E27FC236}">
                <a16:creationId xmlns:a16="http://schemas.microsoft.com/office/drawing/2014/main" id="{A5F86ABB-1700-4471-B4CC-8DDD6A455985}"/>
              </a:ext>
            </a:extLst>
          </p:cNvPr>
          <p:cNvSpPr/>
          <p:nvPr/>
        </p:nvSpPr>
        <p:spPr>
          <a:xfrm>
            <a:off x="10702869" y="5068087"/>
            <a:ext cx="1095161" cy="276999"/>
          </a:xfrm>
          <a:prstGeom prst="rect">
            <a:avLst/>
          </a:prstGeom>
          <a:noFill/>
          <a:ln>
            <a:noFill/>
          </a:ln>
        </p:spPr>
        <p:txBody>
          <a:bodyPr wrap="square">
            <a:spAutoFit/>
          </a:bodyPr>
          <a:lstStyle/>
          <a:p>
            <a:r>
              <a:rPr lang="en-US" sz="1200" b="1" dirty="0">
                <a:latin typeface="+mj-lt"/>
              </a:rPr>
              <a:t>Material</a:t>
            </a:r>
          </a:p>
        </p:txBody>
      </p:sp>
      <p:sp>
        <p:nvSpPr>
          <p:cNvPr id="104" name="TextBox 103">
            <a:extLst>
              <a:ext uri="{FF2B5EF4-FFF2-40B4-BE49-F238E27FC236}">
                <a16:creationId xmlns:a16="http://schemas.microsoft.com/office/drawing/2014/main" id="{B71B0860-B66D-4E14-BF0F-26088CBFA4D9}"/>
              </a:ext>
            </a:extLst>
          </p:cNvPr>
          <p:cNvSpPr txBox="1"/>
          <p:nvPr/>
        </p:nvSpPr>
        <p:spPr>
          <a:xfrm>
            <a:off x="11050246" y="3163052"/>
            <a:ext cx="1141754" cy="175246"/>
          </a:xfrm>
          <a:prstGeom prst="rect">
            <a:avLst/>
          </a:prstGeom>
          <a:noFill/>
        </p:spPr>
        <p:txBody>
          <a:bodyPr wrap="square" lIns="0" tIns="0" rIns="0" bIns="0" rtlCol="0">
            <a:noAutofit/>
          </a:bodyPr>
          <a:lstStyle/>
          <a:p>
            <a:pPr>
              <a:lnSpc>
                <a:spcPct val="110000"/>
              </a:lnSpc>
              <a:spcBef>
                <a:spcPts val="0"/>
              </a:spcBef>
            </a:pPr>
            <a:r>
              <a:rPr lang="en-US" sz="1200" dirty="0">
                <a:solidFill>
                  <a:schemeClr val="tx1"/>
                </a:solidFill>
              </a:rPr>
              <a:t>Steel_Sample</a:t>
            </a:r>
            <a:r>
              <a:rPr lang="en-US" sz="1200" dirty="0"/>
              <a:t>2</a:t>
            </a:r>
            <a:endParaRPr lang="en-US" sz="1200" dirty="0">
              <a:solidFill>
                <a:schemeClr val="tx1"/>
              </a:solidFill>
            </a:endParaRPr>
          </a:p>
        </p:txBody>
      </p:sp>
      <p:sp>
        <p:nvSpPr>
          <p:cNvPr id="105" name="TextBox 104">
            <a:extLst>
              <a:ext uri="{FF2B5EF4-FFF2-40B4-BE49-F238E27FC236}">
                <a16:creationId xmlns:a16="http://schemas.microsoft.com/office/drawing/2014/main" id="{8916F15F-D8F6-4AFA-9E1E-E458976106E6}"/>
              </a:ext>
            </a:extLst>
          </p:cNvPr>
          <p:cNvSpPr txBox="1"/>
          <p:nvPr/>
        </p:nvSpPr>
        <p:spPr>
          <a:xfrm>
            <a:off x="725180" y="1175343"/>
            <a:ext cx="1679315" cy="307777"/>
          </a:xfrm>
          <a:prstGeom prst="rect">
            <a:avLst/>
          </a:prstGeom>
          <a:noFill/>
        </p:spPr>
        <p:txBody>
          <a:bodyPr wrap="square" rtlCol="0">
            <a:spAutoFit/>
          </a:bodyPr>
          <a:lstStyle/>
          <a:p>
            <a:pPr algn="ctr"/>
            <a:r>
              <a:rPr lang="en-US" sz="1400" dirty="0">
                <a:effectLst>
                  <a:outerShdw blurRad="38100" dist="38100" dir="2700000" algn="tl">
                    <a:srgbClr val="000000">
                      <a:alpha val="43137"/>
                    </a:srgbClr>
                  </a:outerShdw>
                </a:effectLst>
              </a:rPr>
              <a:t>Objectives</a:t>
            </a:r>
          </a:p>
        </p:txBody>
      </p:sp>
      <p:sp>
        <p:nvSpPr>
          <p:cNvPr id="31" name="TextBox 30">
            <a:extLst>
              <a:ext uri="{FF2B5EF4-FFF2-40B4-BE49-F238E27FC236}">
                <a16:creationId xmlns:a16="http://schemas.microsoft.com/office/drawing/2014/main" id="{12BD41FA-471C-4CDC-A600-DABBA7090A0A}"/>
              </a:ext>
            </a:extLst>
          </p:cNvPr>
          <p:cNvSpPr txBox="1"/>
          <p:nvPr/>
        </p:nvSpPr>
        <p:spPr>
          <a:xfrm>
            <a:off x="2018742" y="1156748"/>
            <a:ext cx="1297109" cy="307777"/>
          </a:xfrm>
          <a:prstGeom prst="rect">
            <a:avLst/>
          </a:prstGeom>
          <a:noFill/>
        </p:spPr>
        <p:txBody>
          <a:bodyPr wrap="square" rtlCol="0">
            <a:spAutoFit/>
          </a:bodyPr>
          <a:lstStyle/>
          <a:p>
            <a:pPr algn="ctr"/>
            <a:r>
              <a:rPr lang="en-US" sz="1400" dirty="0">
                <a:effectLst>
                  <a:outerShdw blurRad="38100" dist="38100" dir="2700000" algn="tl">
                    <a:srgbClr val="000000">
                      <a:alpha val="43137"/>
                    </a:srgbClr>
                  </a:outerShdw>
                </a:effectLst>
              </a:rPr>
              <a:t>Constraint</a:t>
            </a:r>
          </a:p>
        </p:txBody>
      </p:sp>
      <p:sp>
        <p:nvSpPr>
          <p:cNvPr id="32" name="TextBox 31">
            <a:extLst>
              <a:ext uri="{FF2B5EF4-FFF2-40B4-BE49-F238E27FC236}">
                <a16:creationId xmlns:a16="http://schemas.microsoft.com/office/drawing/2014/main" id="{DD22E073-9DE5-485C-B526-18D71730BEC7}"/>
              </a:ext>
            </a:extLst>
          </p:cNvPr>
          <p:cNvSpPr txBox="1"/>
          <p:nvPr/>
        </p:nvSpPr>
        <p:spPr>
          <a:xfrm>
            <a:off x="3028524" y="1199142"/>
            <a:ext cx="8935820" cy="307077"/>
          </a:xfrm>
          <a:prstGeom prst="rect">
            <a:avLst/>
          </a:prstGeom>
          <a:noFill/>
        </p:spPr>
        <p:txBody>
          <a:bodyPr wrap="square" rtlCol="0">
            <a:spAutoFit/>
          </a:bodyPr>
          <a:lstStyle/>
          <a:p>
            <a:pPr algn="ctr"/>
            <a:r>
              <a:rPr lang="en-US" sz="1400" dirty="0">
                <a:effectLst>
                  <a:outerShdw blurRad="38100" dist="38100" dir="2700000" algn="tl">
                    <a:srgbClr val="000000">
                      <a:alpha val="43137"/>
                    </a:srgbClr>
                  </a:outerShdw>
                </a:effectLst>
              </a:rPr>
              <a:t>Design Variables</a:t>
            </a:r>
          </a:p>
        </p:txBody>
      </p:sp>
      <p:grpSp>
        <p:nvGrpSpPr>
          <p:cNvPr id="38" name="Group 37">
            <a:extLst>
              <a:ext uri="{FF2B5EF4-FFF2-40B4-BE49-F238E27FC236}">
                <a16:creationId xmlns:a16="http://schemas.microsoft.com/office/drawing/2014/main" id="{107CAF01-CBB5-40F1-BE3E-23C1B72F63FA}"/>
              </a:ext>
            </a:extLst>
          </p:cNvPr>
          <p:cNvGrpSpPr/>
          <p:nvPr/>
        </p:nvGrpSpPr>
        <p:grpSpPr>
          <a:xfrm flipV="1">
            <a:off x="2261041" y="3011287"/>
            <a:ext cx="609600" cy="1371601"/>
            <a:chOff x="581145" y="1828799"/>
            <a:chExt cx="609600" cy="1371601"/>
          </a:xfrm>
        </p:grpSpPr>
        <p:sp>
          <p:nvSpPr>
            <p:cNvPr id="39" name="Down Arrow 108">
              <a:extLst>
                <a:ext uri="{FF2B5EF4-FFF2-40B4-BE49-F238E27FC236}">
                  <a16:creationId xmlns:a16="http://schemas.microsoft.com/office/drawing/2014/main" id="{FCBE0EDE-9234-42EE-8821-CAAFDD396D81}"/>
                </a:ext>
              </a:extLst>
            </p:cNvPr>
            <p:cNvSpPr/>
            <p:nvPr/>
          </p:nvSpPr>
          <p:spPr>
            <a:xfrm>
              <a:off x="581145" y="1828800"/>
              <a:ext cx="609600" cy="1371600"/>
            </a:xfrm>
            <a:prstGeom prst="down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951F6AD5-E58E-4C5B-AD8F-C2E858D7EC6F}"/>
                </a:ext>
              </a:extLst>
            </p:cNvPr>
            <p:cNvSpPr txBox="1"/>
            <p:nvPr/>
          </p:nvSpPr>
          <p:spPr>
            <a:xfrm rot="16200000">
              <a:off x="247136" y="2267464"/>
              <a:ext cx="1246661" cy="369332"/>
            </a:xfrm>
            <a:prstGeom prst="rect">
              <a:avLst/>
            </a:prstGeom>
            <a:noFill/>
          </p:spPr>
          <p:txBody>
            <a:bodyPr wrap="square" rtlCol="0">
              <a:spAutoFit/>
            </a:bodyPr>
            <a:lstStyle/>
            <a:p>
              <a:pPr algn="ctr"/>
              <a:r>
                <a:rPr lang="en-US" dirty="0">
                  <a:solidFill>
                    <a:schemeClr val="bg1"/>
                  </a:solidFill>
                </a:rPr>
                <a:t>Maximize</a:t>
              </a:r>
            </a:p>
          </p:txBody>
        </p:sp>
      </p:grpSp>
      <p:grpSp>
        <p:nvGrpSpPr>
          <p:cNvPr id="41" name="Group 40">
            <a:extLst>
              <a:ext uri="{FF2B5EF4-FFF2-40B4-BE49-F238E27FC236}">
                <a16:creationId xmlns:a16="http://schemas.microsoft.com/office/drawing/2014/main" id="{F82ED099-56FC-4A09-8F53-011F5062F62A}"/>
              </a:ext>
            </a:extLst>
          </p:cNvPr>
          <p:cNvGrpSpPr/>
          <p:nvPr/>
        </p:nvGrpSpPr>
        <p:grpSpPr>
          <a:xfrm>
            <a:off x="578388" y="2450426"/>
            <a:ext cx="609600" cy="1371600"/>
            <a:chOff x="581145" y="1828800"/>
            <a:chExt cx="609600" cy="1371600"/>
          </a:xfrm>
        </p:grpSpPr>
        <p:sp>
          <p:nvSpPr>
            <p:cNvPr id="42" name="Down Arrow 128">
              <a:extLst>
                <a:ext uri="{FF2B5EF4-FFF2-40B4-BE49-F238E27FC236}">
                  <a16:creationId xmlns:a16="http://schemas.microsoft.com/office/drawing/2014/main" id="{5E2C0D2E-164B-4F2C-853C-E46A463D1C5D}"/>
                </a:ext>
              </a:extLst>
            </p:cNvPr>
            <p:cNvSpPr/>
            <p:nvPr/>
          </p:nvSpPr>
          <p:spPr>
            <a:xfrm>
              <a:off x="581145" y="1828800"/>
              <a:ext cx="609600" cy="1371600"/>
            </a:xfrm>
            <a:prstGeom prst="down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99DADC60-E96A-4190-9AC2-CC57E85F5BF7}"/>
                </a:ext>
              </a:extLst>
            </p:cNvPr>
            <p:cNvSpPr txBox="1"/>
            <p:nvPr/>
          </p:nvSpPr>
          <p:spPr>
            <a:xfrm rot="16200000">
              <a:off x="298966" y="2215634"/>
              <a:ext cx="1143000" cy="369332"/>
            </a:xfrm>
            <a:prstGeom prst="rect">
              <a:avLst/>
            </a:prstGeom>
            <a:noFill/>
          </p:spPr>
          <p:txBody>
            <a:bodyPr wrap="square" rtlCol="0">
              <a:spAutoFit/>
            </a:bodyPr>
            <a:lstStyle/>
            <a:p>
              <a:pPr algn="ctr"/>
              <a:r>
                <a:rPr lang="en-US" dirty="0">
                  <a:solidFill>
                    <a:schemeClr val="bg1"/>
                  </a:solidFill>
                </a:rPr>
                <a:t>Minimize</a:t>
              </a:r>
            </a:p>
          </p:txBody>
        </p:sp>
      </p:grpSp>
      <p:sp>
        <p:nvSpPr>
          <p:cNvPr id="44" name="Rectangle 43">
            <a:extLst>
              <a:ext uri="{FF2B5EF4-FFF2-40B4-BE49-F238E27FC236}">
                <a16:creationId xmlns:a16="http://schemas.microsoft.com/office/drawing/2014/main" id="{38A55720-DD5D-43D0-A317-6EE8D4582431}"/>
              </a:ext>
            </a:extLst>
          </p:cNvPr>
          <p:cNvSpPr/>
          <p:nvPr/>
        </p:nvSpPr>
        <p:spPr>
          <a:xfrm>
            <a:off x="2761272" y="3635456"/>
            <a:ext cx="8241909" cy="276999"/>
          </a:xfrm>
          <a:prstGeom prst="rect">
            <a:avLst/>
          </a:prstGeom>
          <a:solidFill>
            <a:schemeClr val="bg1"/>
          </a:solidFill>
          <a:ln>
            <a:solidFill>
              <a:srgbClr val="C00000"/>
            </a:solidFill>
          </a:ln>
        </p:spPr>
        <p:txBody>
          <a:bodyPr wrap="square">
            <a:spAutoFit/>
          </a:bodyPr>
          <a:lstStyle/>
          <a:p>
            <a:pPr algn="ctr"/>
            <a:r>
              <a:rPr lang="en-US" sz="1200" dirty="0">
                <a:solidFill>
                  <a:schemeClr val="tx1"/>
                </a:solidFill>
              </a:rPr>
              <a:t>HEEDS is using 300 evaluations to efficiently search for good designs in a landscape of ~</a:t>
            </a:r>
            <a:r>
              <a:rPr lang="en-US" sz="1200" dirty="0"/>
              <a:t>28 million</a:t>
            </a:r>
            <a:r>
              <a:rPr lang="en-US" sz="1200" dirty="0">
                <a:solidFill>
                  <a:schemeClr val="tx1"/>
                </a:solidFill>
              </a:rPr>
              <a:t> possibilities</a:t>
            </a:r>
          </a:p>
        </p:txBody>
      </p:sp>
      <p:sp>
        <p:nvSpPr>
          <p:cNvPr id="3" name="TextBox 2">
            <a:extLst>
              <a:ext uri="{FF2B5EF4-FFF2-40B4-BE49-F238E27FC236}">
                <a16:creationId xmlns:a16="http://schemas.microsoft.com/office/drawing/2014/main" id="{852B83F9-A1CB-4801-AE1F-A0F9BD6A53A8}"/>
              </a:ext>
            </a:extLst>
          </p:cNvPr>
          <p:cNvSpPr txBox="1"/>
          <p:nvPr/>
        </p:nvSpPr>
        <p:spPr>
          <a:xfrm>
            <a:off x="4538750" y="6400800"/>
            <a:ext cx="5765580" cy="381000"/>
          </a:xfrm>
          <a:prstGeom prst="rect">
            <a:avLst/>
          </a:prstGeom>
          <a:noFill/>
        </p:spPr>
        <p:txBody>
          <a:bodyPr wrap="square" lIns="0" tIns="0" rIns="0" bIns="0" rtlCol="0">
            <a:noAutofit/>
          </a:bodyPr>
          <a:lstStyle/>
          <a:p>
            <a:pPr>
              <a:lnSpc>
                <a:spcPct val="110000"/>
              </a:lnSpc>
              <a:spcBef>
                <a:spcPts val="0"/>
              </a:spcBef>
            </a:pPr>
            <a:r>
              <a:rPr lang="en-CA" sz="1200" dirty="0">
                <a:solidFill>
                  <a:schemeClr val="tx1"/>
                </a:solidFill>
                <a:latin typeface="+mn-lt"/>
                <a:ea typeface="Arial Unicode MS" panose="020B0604020202020204" pitchFamily="34" charset="-128"/>
                <a:cs typeface="Arial Unicode MS" panose="020B0604020202020204" pitchFamily="34" charset="-128"/>
              </a:rPr>
              <a:t>**Note : </a:t>
            </a:r>
            <a:r>
              <a:rPr lang="en-CA" sz="1200" dirty="0" err="1">
                <a:solidFill>
                  <a:schemeClr val="tx1"/>
                </a:solidFill>
                <a:latin typeface="+mn-lt"/>
                <a:ea typeface="Arial Unicode MS" panose="020B0604020202020204" pitchFamily="34" charset="-128"/>
                <a:cs typeface="Arial Unicode MS" panose="020B0604020202020204" pitchFamily="34" charset="-128"/>
              </a:rPr>
              <a:t>Current_Ampere</a:t>
            </a:r>
            <a:r>
              <a:rPr lang="en-CA" sz="1200" dirty="0">
                <a:solidFill>
                  <a:schemeClr val="tx1"/>
                </a:solidFill>
                <a:latin typeface="+mn-lt"/>
                <a:ea typeface="Arial Unicode MS" panose="020B0604020202020204" pitchFamily="34" charset="-128"/>
                <a:cs typeface="Arial Unicode MS" panose="020B0604020202020204" pitchFamily="34" charset="-128"/>
              </a:rPr>
              <a:t> = </a:t>
            </a:r>
            <a:r>
              <a:rPr lang="en-CA" sz="1200" dirty="0" err="1">
                <a:solidFill>
                  <a:schemeClr val="tx1"/>
                </a:solidFill>
                <a:latin typeface="+mn-lt"/>
                <a:ea typeface="Arial Unicode MS" panose="020B0604020202020204" pitchFamily="34" charset="-128"/>
                <a:cs typeface="Arial Unicode MS" panose="020B0604020202020204" pitchFamily="34" charset="-128"/>
              </a:rPr>
              <a:t>Current_Coil</a:t>
            </a:r>
            <a:endParaRPr lang="en-CA" sz="1200" dirty="0">
              <a:solidFill>
                <a:schemeClr val="tx1"/>
              </a:solidFill>
              <a:latin typeface="+mn-lt"/>
              <a:ea typeface="Arial Unicode MS" panose="020B0604020202020204" pitchFamily="34" charset="-128"/>
              <a:cs typeface="Arial Unicode MS" panose="020B0604020202020204" pitchFamily="34" charset="-128"/>
            </a:endParaRPr>
          </a:p>
        </p:txBody>
      </p:sp>
    </p:spTree>
    <p:extLst>
      <p:ext uri="{BB962C8B-B14F-4D97-AF65-F5344CB8AC3E}">
        <p14:creationId xmlns:p14="http://schemas.microsoft.com/office/powerpoint/2010/main" val="32348890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1"/>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5"/>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4"/>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6"/>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2"/>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44"/>
                                        </p:tgtEl>
                                        <p:attrNameLst>
                                          <p:attrName>style.visibility</p:attrName>
                                        </p:attrNameLst>
                                      </p:cBhvr>
                                      <p:to>
                                        <p:strVal val="visible"/>
                                      </p:to>
                                    </p:set>
                                    <p:animEffect transition="in" filter="fade">
                                      <p:cBhvr>
                                        <p:cTn id="29"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33" grpId="0" animBg="1"/>
      <p:bldP spid="34" grpId="0" animBg="1"/>
      <p:bldP spid="105" grpId="0"/>
      <p:bldP spid="31" grpId="0"/>
      <p:bldP spid="32" grpId="0"/>
      <p:bldP spid="44"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3873277" y="5076425"/>
            <a:ext cx="4232205" cy="489164"/>
            <a:chOff x="4198616" y="4882069"/>
            <a:chExt cx="4232205" cy="489164"/>
          </a:xfrm>
        </p:grpSpPr>
        <p:sp>
          <p:nvSpPr>
            <p:cNvPr id="69" name="Rectangle 68"/>
            <p:cNvSpPr/>
            <p:nvPr/>
          </p:nvSpPr>
          <p:spPr>
            <a:xfrm>
              <a:off x="4198616" y="4909568"/>
              <a:ext cx="1038173" cy="461665"/>
            </a:xfrm>
            <a:prstGeom prst="rect">
              <a:avLst/>
            </a:prstGeom>
            <a:noFill/>
            <a:ln>
              <a:noFill/>
            </a:ln>
          </p:spPr>
          <p:txBody>
            <a:bodyPr wrap="square">
              <a:spAutoFit/>
            </a:bodyPr>
            <a:lstStyle/>
            <a:p>
              <a:r>
                <a:rPr lang="en-US" sz="1200" b="1" dirty="0">
                  <a:latin typeface="+mj-lt"/>
                </a:rPr>
                <a:t>Number_of Turns_Coil</a:t>
              </a:r>
            </a:p>
          </p:txBody>
        </p:sp>
        <p:sp>
          <p:nvSpPr>
            <p:cNvPr id="72" name="Rectangle 71"/>
            <p:cNvSpPr/>
            <p:nvPr/>
          </p:nvSpPr>
          <p:spPr>
            <a:xfrm>
              <a:off x="5984339" y="4882069"/>
              <a:ext cx="913368" cy="276999"/>
            </a:xfrm>
            <a:prstGeom prst="rect">
              <a:avLst/>
            </a:prstGeom>
            <a:noFill/>
            <a:ln>
              <a:noFill/>
            </a:ln>
          </p:spPr>
          <p:txBody>
            <a:bodyPr wrap="square">
              <a:spAutoFit/>
            </a:bodyPr>
            <a:lstStyle/>
            <a:p>
              <a:r>
                <a:rPr lang="en-US" sz="1200" b="1" dirty="0">
                  <a:latin typeface="+mj-lt"/>
                </a:rPr>
                <a:t>Width</a:t>
              </a:r>
            </a:p>
          </p:txBody>
        </p:sp>
        <p:sp>
          <p:nvSpPr>
            <p:cNvPr id="74" name="Rectangle 73"/>
            <p:cNvSpPr/>
            <p:nvPr/>
          </p:nvSpPr>
          <p:spPr>
            <a:xfrm>
              <a:off x="7487722" y="4919868"/>
              <a:ext cx="943099" cy="277000"/>
            </a:xfrm>
            <a:prstGeom prst="rect">
              <a:avLst/>
            </a:prstGeom>
            <a:noFill/>
            <a:ln>
              <a:noFill/>
            </a:ln>
          </p:spPr>
          <p:txBody>
            <a:bodyPr wrap="square">
              <a:spAutoFit/>
            </a:bodyPr>
            <a:lstStyle/>
            <a:p>
              <a:r>
                <a:rPr lang="en-US" sz="1200" b="1" dirty="0">
                  <a:latin typeface="+mj-lt"/>
                </a:rPr>
                <a:t>Thickness</a:t>
              </a:r>
            </a:p>
          </p:txBody>
        </p:sp>
      </p:grpSp>
      <p:sp>
        <p:nvSpPr>
          <p:cNvPr id="5" name="TextBox 4"/>
          <p:cNvSpPr txBox="1"/>
          <p:nvPr/>
        </p:nvSpPr>
        <p:spPr>
          <a:xfrm>
            <a:off x="830018" y="4840088"/>
            <a:ext cx="440897" cy="227999"/>
          </a:xfrm>
          <a:prstGeom prst="rect">
            <a:avLst/>
          </a:prstGeom>
          <a:noFill/>
        </p:spPr>
        <p:txBody>
          <a:bodyPr wrap="square" lIns="0" tIns="0" rIns="0" bIns="0" rtlCol="0">
            <a:noAutofit/>
          </a:bodyPr>
          <a:lstStyle/>
          <a:p>
            <a:pPr>
              <a:lnSpc>
                <a:spcPct val="110000"/>
              </a:lnSpc>
              <a:spcBef>
                <a:spcPts val="0"/>
              </a:spcBef>
            </a:pPr>
            <a:r>
              <a:rPr lang="en-US" sz="1200" dirty="0">
                <a:solidFill>
                  <a:schemeClr val="tx1"/>
                </a:solidFill>
              </a:rPr>
              <a:t>1</a:t>
            </a:r>
          </a:p>
        </p:txBody>
      </p:sp>
      <p:sp>
        <p:nvSpPr>
          <p:cNvPr id="48" name="TextBox 47"/>
          <p:cNvSpPr txBox="1"/>
          <p:nvPr/>
        </p:nvSpPr>
        <p:spPr>
          <a:xfrm>
            <a:off x="866368" y="1401276"/>
            <a:ext cx="440897" cy="227999"/>
          </a:xfrm>
          <a:prstGeom prst="rect">
            <a:avLst/>
          </a:prstGeom>
          <a:noFill/>
        </p:spPr>
        <p:txBody>
          <a:bodyPr wrap="square" lIns="0" tIns="0" rIns="0" bIns="0" rtlCol="0">
            <a:noAutofit/>
          </a:bodyPr>
          <a:lstStyle/>
          <a:p>
            <a:pPr>
              <a:lnSpc>
                <a:spcPct val="110000"/>
              </a:lnSpc>
              <a:spcBef>
                <a:spcPts val="0"/>
              </a:spcBef>
            </a:pPr>
            <a:r>
              <a:rPr lang="en-US" sz="1200" dirty="0"/>
              <a:t>3</a:t>
            </a:r>
            <a:endParaRPr lang="en-US" sz="1200" dirty="0">
              <a:solidFill>
                <a:schemeClr val="tx1"/>
              </a:solidFill>
            </a:endParaRPr>
          </a:p>
        </p:txBody>
      </p:sp>
      <p:sp>
        <p:nvSpPr>
          <p:cNvPr id="51" name="TextBox 50"/>
          <p:cNvSpPr txBox="1"/>
          <p:nvPr/>
        </p:nvSpPr>
        <p:spPr>
          <a:xfrm>
            <a:off x="2437853" y="1406604"/>
            <a:ext cx="481420" cy="218796"/>
          </a:xfrm>
          <a:prstGeom prst="rect">
            <a:avLst/>
          </a:prstGeom>
          <a:noFill/>
        </p:spPr>
        <p:txBody>
          <a:bodyPr wrap="square" lIns="0" tIns="0" rIns="0" bIns="0" rtlCol="0">
            <a:noAutofit/>
          </a:bodyPr>
          <a:lstStyle/>
          <a:p>
            <a:pPr>
              <a:lnSpc>
                <a:spcPct val="110000"/>
              </a:lnSpc>
              <a:spcBef>
                <a:spcPts val="0"/>
              </a:spcBef>
            </a:pPr>
            <a:r>
              <a:rPr lang="en-US" sz="1200" dirty="0">
                <a:solidFill>
                  <a:schemeClr val="tx1"/>
                </a:solidFill>
              </a:rPr>
              <a:t>293.6</a:t>
            </a:r>
          </a:p>
        </p:txBody>
      </p:sp>
      <p:sp>
        <p:nvSpPr>
          <p:cNvPr id="52" name="TextBox 51"/>
          <p:cNvSpPr txBox="1"/>
          <p:nvPr/>
        </p:nvSpPr>
        <p:spPr>
          <a:xfrm>
            <a:off x="2261041" y="4840088"/>
            <a:ext cx="562155" cy="236337"/>
          </a:xfrm>
          <a:prstGeom prst="rect">
            <a:avLst/>
          </a:prstGeom>
          <a:noFill/>
        </p:spPr>
        <p:txBody>
          <a:bodyPr wrap="square" lIns="0" tIns="0" rIns="0" bIns="0" rtlCol="0">
            <a:noAutofit/>
          </a:bodyPr>
          <a:lstStyle/>
          <a:p>
            <a:pPr>
              <a:lnSpc>
                <a:spcPct val="110000"/>
              </a:lnSpc>
              <a:spcBef>
                <a:spcPts val="0"/>
              </a:spcBef>
            </a:pPr>
            <a:r>
              <a:rPr lang="en-US" sz="1200" dirty="0"/>
              <a:t>      0</a:t>
            </a:r>
            <a:endParaRPr lang="en-US" sz="1200" dirty="0">
              <a:solidFill>
                <a:schemeClr val="tx1"/>
              </a:solidFill>
            </a:endParaRPr>
          </a:p>
        </p:txBody>
      </p:sp>
      <p:sp>
        <p:nvSpPr>
          <p:cNvPr id="57" name="TextBox 56"/>
          <p:cNvSpPr txBox="1"/>
          <p:nvPr/>
        </p:nvSpPr>
        <p:spPr>
          <a:xfrm>
            <a:off x="4138289" y="1391346"/>
            <a:ext cx="440897" cy="227999"/>
          </a:xfrm>
          <a:prstGeom prst="rect">
            <a:avLst/>
          </a:prstGeom>
          <a:noFill/>
        </p:spPr>
        <p:txBody>
          <a:bodyPr wrap="square" lIns="0" tIns="0" rIns="0" bIns="0" rtlCol="0">
            <a:noAutofit/>
          </a:bodyPr>
          <a:lstStyle/>
          <a:p>
            <a:pPr>
              <a:lnSpc>
                <a:spcPct val="110000"/>
              </a:lnSpc>
              <a:spcBef>
                <a:spcPts val="0"/>
              </a:spcBef>
            </a:pPr>
            <a:r>
              <a:rPr lang="en-US" sz="1200" dirty="0"/>
              <a:t>1100</a:t>
            </a:r>
            <a:endParaRPr lang="en-US" sz="1200" dirty="0">
              <a:solidFill>
                <a:schemeClr val="tx1"/>
              </a:solidFill>
            </a:endParaRPr>
          </a:p>
        </p:txBody>
      </p:sp>
      <p:sp>
        <p:nvSpPr>
          <p:cNvPr id="58" name="TextBox 57"/>
          <p:cNvSpPr txBox="1"/>
          <p:nvPr/>
        </p:nvSpPr>
        <p:spPr>
          <a:xfrm>
            <a:off x="4168792" y="4820708"/>
            <a:ext cx="266986" cy="310477"/>
          </a:xfrm>
          <a:prstGeom prst="rect">
            <a:avLst/>
          </a:prstGeom>
          <a:noFill/>
        </p:spPr>
        <p:txBody>
          <a:bodyPr wrap="square" lIns="0" tIns="0" rIns="0" bIns="0" rtlCol="0">
            <a:noAutofit/>
          </a:bodyPr>
          <a:lstStyle/>
          <a:p>
            <a:pPr>
              <a:lnSpc>
                <a:spcPct val="110000"/>
              </a:lnSpc>
              <a:spcBef>
                <a:spcPts val="0"/>
              </a:spcBef>
            </a:pPr>
            <a:r>
              <a:rPr lang="en-US" sz="1200" dirty="0"/>
              <a:t>900</a:t>
            </a:r>
            <a:endParaRPr lang="en-US" sz="1200" dirty="0">
              <a:solidFill>
                <a:schemeClr val="tx1"/>
              </a:solidFill>
            </a:endParaRPr>
          </a:p>
        </p:txBody>
      </p:sp>
      <p:sp>
        <p:nvSpPr>
          <p:cNvPr id="68" name="TextBox 67"/>
          <p:cNvSpPr txBox="1"/>
          <p:nvPr/>
        </p:nvSpPr>
        <p:spPr>
          <a:xfrm>
            <a:off x="5874365" y="1452672"/>
            <a:ext cx="440897" cy="227999"/>
          </a:xfrm>
          <a:prstGeom prst="rect">
            <a:avLst/>
          </a:prstGeom>
          <a:noFill/>
        </p:spPr>
        <p:txBody>
          <a:bodyPr wrap="square" lIns="0" tIns="0" rIns="0" bIns="0" rtlCol="0">
            <a:noAutofit/>
          </a:bodyPr>
          <a:lstStyle/>
          <a:p>
            <a:pPr>
              <a:lnSpc>
                <a:spcPct val="110000"/>
              </a:lnSpc>
              <a:spcBef>
                <a:spcPts val="0"/>
              </a:spcBef>
            </a:pPr>
            <a:r>
              <a:rPr lang="en-US" sz="1200" dirty="0">
                <a:solidFill>
                  <a:schemeClr val="tx1"/>
                </a:solidFill>
              </a:rPr>
              <a:t>5.5</a:t>
            </a:r>
          </a:p>
        </p:txBody>
      </p:sp>
      <p:sp>
        <p:nvSpPr>
          <p:cNvPr id="86" name="TextBox 85"/>
          <p:cNvSpPr txBox="1"/>
          <p:nvPr/>
        </p:nvSpPr>
        <p:spPr>
          <a:xfrm>
            <a:off x="5844395" y="4829811"/>
            <a:ext cx="440897" cy="227999"/>
          </a:xfrm>
          <a:prstGeom prst="rect">
            <a:avLst/>
          </a:prstGeom>
          <a:noFill/>
        </p:spPr>
        <p:txBody>
          <a:bodyPr wrap="square" lIns="0" tIns="0" rIns="0" bIns="0" rtlCol="0">
            <a:noAutofit/>
          </a:bodyPr>
          <a:lstStyle/>
          <a:p>
            <a:pPr>
              <a:lnSpc>
                <a:spcPct val="110000"/>
              </a:lnSpc>
              <a:spcBef>
                <a:spcPts val="0"/>
              </a:spcBef>
            </a:pPr>
            <a:r>
              <a:rPr lang="en-US" sz="1200" dirty="0"/>
              <a:t>1.5</a:t>
            </a:r>
            <a:endParaRPr lang="en-US" sz="1200" dirty="0">
              <a:solidFill>
                <a:schemeClr val="tx1"/>
              </a:solidFill>
            </a:endParaRPr>
          </a:p>
        </p:txBody>
      </p:sp>
      <p:sp>
        <p:nvSpPr>
          <p:cNvPr id="89" name="TextBox 88"/>
          <p:cNvSpPr txBox="1"/>
          <p:nvPr/>
        </p:nvSpPr>
        <p:spPr>
          <a:xfrm>
            <a:off x="7509578" y="4814417"/>
            <a:ext cx="440897" cy="227999"/>
          </a:xfrm>
          <a:prstGeom prst="rect">
            <a:avLst/>
          </a:prstGeom>
          <a:noFill/>
        </p:spPr>
        <p:txBody>
          <a:bodyPr wrap="square" lIns="0" tIns="0" rIns="0" bIns="0" rtlCol="0">
            <a:noAutofit/>
          </a:bodyPr>
          <a:lstStyle/>
          <a:p>
            <a:pPr>
              <a:lnSpc>
                <a:spcPct val="110000"/>
              </a:lnSpc>
              <a:spcBef>
                <a:spcPts val="0"/>
              </a:spcBef>
            </a:pPr>
            <a:r>
              <a:rPr lang="en-US" sz="1200" dirty="0"/>
              <a:t>1.5</a:t>
            </a:r>
            <a:endParaRPr lang="en-US" sz="1200" dirty="0">
              <a:solidFill>
                <a:schemeClr val="tx1"/>
              </a:solidFill>
            </a:endParaRPr>
          </a:p>
        </p:txBody>
      </p:sp>
      <p:sp>
        <p:nvSpPr>
          <p:cNvPr id="90" name="TextBox 89"/>
          <p:cNvSpPr txBox="1"/>
          <p:nvPr/>
        </p:nvSpPr>
        <p:spPr>
          <a:xfrm>
            <a:off x="7590450" y="1443239"/>
            <a:ext cx="440897" cy="227999"/>
          </a:xfrm>
          <a:prstGeom prst="rect">
            <a:avLst/>
          </a:prstGeom>
          <a:noFill/>
        </p:spPr>
        <p:txBody>
          <a:bodyPr wrap="square" lIns="0" tIns="0" rIns="0" bIns="0" rtlCol="0">
            <a:noAutofit/>
          </a:bodyPr>
          <a:lstStyle/>
          <a:p>
            <a:pPr>
              <a:lnSpc>
                <a:spcPct val="110000"/>
              </a:lnSpc>
              <a:spcBef>
                <a:spcPts val="0"/>
              </a:spcBef>
            </a:pPr>
            <a:r>
              <a:rPr lang="en-US" sz="1200" dirty="0"/>
              <a:t>7</a:t>
            </a:r>
            <a:endParaRPr lang="en-US" sz="1200" dirty="0">
              <a:solidFill>
                <a:schemeClr val="tx1"/>
              </a:solidFill>
            </a:endParaRPr>
          </a:p>
        </p:txBody>
      </p:sp>
      <p:sp>
        <p:nvSpPr>
          <p:cNvPr id="93" name="TextBox 92"/>
          <p:cNvSpPr txBox="1"/>
          <p:nvPr/>
        </p:nvSpPr>
        <p:spPr>
          <a:xfrm>
            <a:off x="9237782" y="4833376"/>
            <a:ext cx="440897" cy="227999"/>
          </a:xfrm>
          <a:prstGeom prst="rect">
            <a:avLst/>
          </a:prstGeom>
          <a:noFill/>
        </p:spPr>
        <p:txBody>
          <a:bodyPr wrap="square" lIns="0" tIns="0" rIns="0" bIns="0" rtlCol="0">
            <a:noAutofit/>
          </a:bodyPr>
          <a:lstStyle/>
          <a:p>
            <a:pPr>
              <a:lnSpc>
                <a:spcPct val="110000"/>
              </a:lnSpc>
              <a:spcBef>
                <a:spcPts val="0"/>
              </a:spcBef>
            </a:pPr>
            <a:r>
              <a:rPr lang="en-US" sz="1200" dirty="0"/>
              <a:t>1</a:t>
            </a:r>
            <a:endParaRPr lang="en-US" sz="1200" dirty="0">
              <a:solidFill>
                <a:schemeClr val="tx1"/>
              </a:solidFill>
            </a:endParaRPr>
          </a:p>
        </p:txBody>
      </p:sp>
      <p:sp>
        <p:nvSpPr>
          <p:cNvPr id="94" name="TextBox 93"/>
          <p:cNvSpPr txBox="1"/>
          <p:nvPr/>
        </p:nvSpPr>
        <p:spPr>
          <a:xfrm>
            <a:off x="9197960" y="1452672"/>
            <a:ext cx="440897" cy="227999"/>
          </a:xfrm>
          <a:prstGeom prst="rect">
            <a:avLst/>
          </a:prstGeom>
          <a:noFill/>
        </p:spPr>
        <p:txBody>
          <a:bodyPr wrap="square" lIns="0" tIns="0" rIns="0" bIns="0" rtlCol="0">
            <a:noAutofit/>
          </a:bodyPr>
          <a:lstStyle/>
          <a:p>
            <a:pPr>
              <a:lnSpc>
                <a:spcPct val="110000"/>
              </a:lnSpc>
              <a:spcBef>
                <a:spcPts val="0"/>
              </a:spcBef>
            </a:pPr>
            <a:r>
              <a:rPr lang="en-US" sz="1200" dirty="0">
                <a:solidFill>
                  <a:schemeClr val="tx1"/>
                </a:solidFill>
              </a:rPr>
              <a:t>3</a:t>
            </a:r>
          </a:p>
        </p:txBody>
      </p:sp>
      <p:sp>
        <p:nvSpPr>
          <p:cNvPr id="100" name="TextBox 99"/>
          <p:cNvSpPr txBox="1"/>
          <p:nvPr/>
        </p:nvSpPr>
        <p:spPr>
          <a:xfrm>
            <a:off x="9964944" y="1406604"/>
            <a:ext cx="1475849" cy="197747"/>
          </a:xfrm>
          <a:prstGeom prst="rect">
            <a:avLst/>
          </a:prstGeom>
          <a:noFill/>
        </p:spPr>
        <p:txBody>
          <a:bodyPr wrap="square" lIns="0" tIns="0" rIns="0" bIns="0" rtlCol="0">
            <a:noAutofit/>
          </a:bodyPr>
          <a:lstStyle/>
          <a:p>
            <a:pPr>
              <a:lnSpc>
                <a:spcPct val="110000"/>
              </a:lnSpc>
              <a:spcBef>
                <a:spcPts val="0"/>
              </a:spcBef>
            </a:pPr>
            <a:r>
              <a:rPr lang="en-US" sz="1200" dirty="0">
                <a:solidFill>
                  <a:schemeClr val="tx1"/>
                </a:solidFill>
              </a:rPr>
              <a:t>416 Stainless Steel</a:t>
            </a:r>
          </a:p>
        </p:txBody>
      </p:sp>
      <p:sp>
        <p:nvSpPr>
          <p:cNvPr id="101" name="TextBox 100"/>
          <p:cNvSpPr txBox="1"/>
          <p:nvPr/>
        </p:nvSpPr>
        <p:spPr>
          <a:xfrm>
            <a:off x="10626644" y="4871348"/>
            <a:ext cx="1141754" cy="175246"/>
          </a:xfrm>
          <a:prstGeom prst="rect">
            <a:avLst/>
          </a:prstGeom>
          <a:noFill/>
        </p:spPr>
        <p:txBody>
          <a:bodyPr wrap="square" lIns="0" tIns="0" rIns="0" bIns="0" rtlCol="0">
            <a:noAutofit/>
          </a:bodyPr>
          <a:lstStyle/>
          <a:p>
            <a:pPr>
              <a:lnSpc>
                <a:spcPct val="110000"/>
              </a:lnSpc>
              <a:spcBef>
                <a:spcPts val="0"/>
              </a:spcBef>
            </a:pPr>
            <a:r>
              <a:rPr lang="en-US" sz="1200" dirty="0">
                <a:solidFill>
                  <a:schemeClr val="tx1"/>
                </a:solidFill>
              </a:rPr>
              <a:t>Steel_Sample1</a:t>
            </a:r>
          </a:p>
        </p:txBody>
      </p:sp>
      <p:sp>
        <p:nvSpPr>
          <p:cNvPr id="102" name="Rectangle 101">
            <a:extLst>
              <a:ext uri="{FF2B5EF4-FFF2-40B4-BE49-F238E27FC236}">
                <a16:creationId xmlns:a16="http://schemas.microsoft.com/office/drawing/2014/main" id="{EEE40A7A-8095-461B-9174-686F3F9E038A}"/>
              </a:ext>
            </a:extLst>
          </p:cNvPr>
          <p:cNvSpPr/>
          <p:nvPr/>
        </p:nvSpPr>
        <p:spPr>
          <a:xfrm>
            <a:off x="8877566" y="5033628"/>
            <a:ext cx="1159063" cy="276999"/>
          </a:xfrm>
          <a:prstGeom prst="rect">
            <a:avLst/>
          </a:prstGeom>
          <a:noFill/>
          <a:ln>
            <a:noFill/>
          </a:ln>
        </p:spPr>
        <p:txBody>
          <a:bodyPr wrap="square">
            <a:spAutoFit/>
          </a:bodyPr>
          <a:lstStyle/>
          <a:p>
            <a:r>
              <a:rPr lang="en-US" sz="1200" b="1" dirty="0" err="1">
                <a:latin typeface="+mj-lt"/>
              </a:rPr>
              <a:t>Current_Coil</a:t>
            </a:r>
            <a:endParaRPr lang="en-US" sz="1200" b="1" dirty="0">
              <a:latin typeface="+mj-lt"/>
            </a:endParaRPr>
          </a:p>
        </p:txBody>
      </p:sp>
      <p:sp>
        <p:nvSpPr>
          <p:cNvPr id="103" name="Rectangle 102">
            <a:extLst>
              <a:ext uri="{FF2B5EF4-FFF2-40B4-BE49-F238E27FC236}">
                <a16:creationId xmlns:a16="http://schemas.microsoft.com/office/drawing/2014/main" id="{A5F86ABB-1700-4471-B4CC-8DDD6A455985}"/>
              </a:ext>
            </a:extLst>
          </p:cNvPr>
          <p:cNvSpPr/>
          <p:nvPr/>
        </p:nvSpPr>
        <p:spPr>
          <a:xfrm>
            <a:off x="10702869" y="5068087"/>
            <a:ext cx="1095161" cy="276999"/>
          </a:xfrm>
          <a:prstGeom prst="rect">
            <a:avLst/>
          </a:prstGeom>
          <a:noFill/>
          <a:ln>
            <a:noFill/>
          </a:ln>
        </p:spPr>
        <p:txBody>
          <a:bodyPr wrap="square">
            <a:spAutoFit/>
          </a:bodyPr>
          <a:lstStyle/>
          <a:p>
            <a:r>
              <a:rPr lang="en-US" sz="1200" b="1" dirty="0">
                <a:latin typeface="+mj-lt"/>
              </a:rPr>
              <a:t>Material</a:t>
            </a:r>
          </a:p>
        </p:txBody>
      </p:sp>
      <p:sp>
        <p:nvSpPr>
          <p:cNvPr id="104" name="TextBox 103">
            <a:extLst>
              <a:ext uri="{FF2B5EF4-FFF2-40B4-BE49-F238E27FC236}">
                <a16:creationId xmlns:a16="http://schemas.microsoft.com/office/drawing/2014/main" id="{B71B0860-B66D-4E14-BF0F-26088CBFA4D9}"/>
              </a:ext>
            </a:extLst>
          </p:cNvPr>
          <p:cNvSpPr txBox="1"/>
          <p:nvPr/>
        </p:nvSpPr>
        <p:spPr>
          <a:xfrm>
            <a:off x="11050246" y="3163052"/>
            <a:ext cx="1141754" cy="175246"/>
          </a:xfrm>
          <a:prstGeom prst="rect">
            <a:avLst/>
          </a:prstGeom>
          <a:noFill/>
        </p:spPr>
        <p:txBody>
          <a:bodyPr wrap="square" lIns="0" tIns="0" rIns="0" bIns="0" rtlCol="0">
            <a:noAutofit/>
          </a:bodyPr>
          <a:lstStyle/>
          <a:p>
            <a:pPr>
              <a:lnSpc>
                <a:spcPct val="110000"/>
              </a:lnSpc>
              <a:spcBef>
                <a:spcPts val="0"/>
              </a:spcBef>
            </a:pPr>
            <a:r>
              <a:rPr lang="en-US" sz="1200" dirty="0">
                <a:solidFill>
                  <a:schemeClr val="tx1"/>
                </a:solidFill>
              </a:rPr>
              <a:t>Steel_Sample</a:t>
            </a:r>
            <a:r>
              <a:rPr lang="en-US" sz="1200" dirty="0"/>
              <a:t>2</a:t>
            </a:r>
            <a:endParaRPr lang="en-US" sz="1200" dirty="0">
              <a:solidFill>
                <a:schemeClr val="tx1"/>
              </a:solidFill>
            </a:endParaRPr>
          </a:p>
        </p:txBody>
      </p:sp>
      <p:pic>
        <p:nvPicPr>
          <p:cNvPr id="3" name="Picture 2">
            <a:extLst>
              <a:ext uri="{FF2B5EF4-FFF2-40B4-BE49-F238E27FC236}">
                <a16:creationId xmlns:a16="http://schemas.microsoft.com/office/drawing/2014/main" id="{FDB8FC3B-6D0B-46C0-8EB4-71029CB9343B}"/>
              </a:ext>
            </a:extLst>
          </p:cNvPr>
          <p:cNvPicPr>
            <a:picLocks noChangeAspect="1"/>
          </p:cNvPicPr>
          <p:nvPr/>
        </p:nvPicPr>
        <p:blipFill>
          <a:blip r:embed="rId3"/>
          <a:stretch>
            <a:fillRect/>
          </a:stretch>
        </p:blipFill>
        <p:spPr>
          <a:xfrm>
            <a:off x="10984627" y="1689793"/>
            <a:ext cx="1114490" cy="521399"/>
          </a:xfrm>
          <a:prstGeom prst="rect">
            <a:avLst/>
          </a:prstGeom>
          <a:ln>
            <a:solidFill>
              <a:schemeClr val="tx1"/>
            </a:solidFill>
          </a:ln>
        </p:spPr>
      </p:pic>
      <p:pic>
        <p:nvPicPr>
          <p:cNvPr id="4" name="Picture 3">
            <a:extLst>
              <a:ext uri="{FF2B5EF4-FFF2-40B4-BE49-F238E27FC236}">
                <a16:creationId xmlns:a16="http://schemas.microsoft.com/office/drawing/2014/main" id="{9E8EAF40-3DD9-4F9C-964A-A41B0EF331DA}"/>
              </a:ext>
            </a:extLst>
          </p:cNvPr>
          <p:cNvPicPr>
            <a:picLocks/>
          </p:cNvPicPr>
          <p:nvPr/>
        </p:nvPicPr>
        <p:blipFill rotWithShape="1">
          <a:blip r:embed="rId4"/>
          <a:srcRect l="3910" t="6279" r="16457" b="4547"/>
          <a:stretch/>
        </p:blipFill>
        <p:spPr>
          <a:xfrm>
            <a:off x="874800" y="1688400"/>
            <a:ext cx="10098000" cy="3128400"/>
          </a:xfrm>
          <a:prstGeom prst="rect">
            <a:avLst/>
          </a:prstGeom>
          <a:ln>
            <a:solidFill>
              <a:schemeClr val="tx1"/>
            </a:solidFill>
          </a:ln>
        </p:spPr>
      </p:pic>
      <p:sp>
        <p:nvSpPr>
          <p:cNvPr id="31" name="Rectangle 30">
            <a:extLst>
              <a:ext uri="{FF2B5EF4-FFF2-40B4-BE49-F238E27FC236}">
                <a16:creationId xmlns:a16="http://schemas.microsoft.com/office/drawing/2014/main" id="{3CE823CA-6CD5-4D4B-A670-E1CF73FE75F2}"/>
              </a:ext>
            </a:extLst>
          </p:cNvPr>
          <p:cNvSpPr/>
          <p:nvPr/>
        </p:nvSpPr>
        <p:spPr>
          <a:xfrm>
            <a:off x="2009875" y="5053053"/>
            <a:ext cx="1540005" cy="461665"/>
          </a:xfrm>
          <a:prstGeom prst="rect">
            <a:avLst/>
          </a:prstGeom>
          <a:noFill/>
          <a:ln>
            <a:noFill/>
          </a:ln>
        </p:spPr>
        <p:txBody>
          <a:bodyPr wrap="square">
            <a:spAutoFit/>
          </a:bodyPr>
          <a:lstStyle/>
          <a:p>
            <a:r>
              <a:rPr lang="en-CA" sz="1200" b="1" dirty="0" err="1">
                <a:latin typeface="+mj-lt"/>
              </a:rPr>
              <a:t>Force_Vertical</a:t>
            </a:r>
            <a:endParaRPr lang="en-CA" sz="1200" b="1" dirty="0">
              <a:latin typeface="+mj-lt"/>
            </a:endParaRPr>
          </a:p>
          <a:p>
            <a:r>
              <a:rPr lang="en-CA" sz="1200" b="1" dirty="0" err="1">
                <a:latin typeface="+mj-lt"/>
              </a:rPr>
              <a:t>Core_Newtons</a:t>
            </a:r>
            <a:endParaRPr lang="en-US" sz="1200" b="1" dirty="0">
              <a:latin typeface="+mj-lt"/>
            </a:endParaRPr>
          </a:p>
        </p:txBody>
      </p:sp>
      <p:sp>
        <p:nvSpPr>
          <p:cNvPr id="32" name="Rectangle 31">
            <a:extLst>
              <a:ext uri="{FF2B5EF4-FFF2-40B4-BE49-F238E27FC236}">
                <a16:creationId xmlns:a16="http://schemas.microsoft.com/office/drawing/2014/main" id="{846DDE03-0264-4B52-81BE-36A2688EA929}"/>
              </a:ext>
            </a:extLst>
          </p:cNvPr>
          <p:cNvSpPr/>
          <p:nvPr/>
        </p:nvSpPr>
        <p:spPr>
          <a:xfrm>
            <a:off x="316195" y="5133505"/>
            <a:ext cx="1436971" cy="276999"/>
          </a:xfrm>
          <a:prstGeom prst="rect">
            <a:avLst/>
          </a:prstGeom>
          <a:noFill/>
          <a:ln>
            <a:noFill/>
          </a:ln>
        </p:spPr>
        <p:txBody>
          <a:bodyPr wrap="square">
            <a:spAutoFit/>
          </a:bodyPr>
          <a:lstStyle/>
          <a:p>
            <a:r>
              <a:rPr lang="en-US" sz="1200" b="1" dirty="0" err="1"/>
              <a:t>Current_Ampere</a:t>
            </a:r>
            <a:endParaRPr lang="en-US" sz="1200" b="1" dirty="0"/>
          </a:p>
        </p:txBody>
      </p:sp>
      <p:sp>
        <p:nvSpPr>
          <p:cNvPr id="28" name="Title 1">
            <a:extLst>
              <a:ext uri="{FF2B5EF4-FFF2-40B4-BE49-F238E27FC236}">
                <a16:creationId xmlns:a16="http://schemas.microsoft.com/office/drawing/2014/main" id="{5B25ECD5-9522-4A25-95D1-659E979F0AB7}"/>
              </a:ext>
            </a:extLst>
          </p:cNvPr>
          <p:cNvSpPr txBox="1">
            <a:spLocks/>
          </p:cNvSpPr>
          <p:nvPr/>
        </p:nvSpPr>
        <p:spPr>
          <a:xfrm>
            <a:off x="547301" y="35118"/>
            <a:ext cx="10972800" cy="914400"/>
          </a:xfrm>
          <a:prstGeom prst="rect">
            <a:avLst/>
          </a:prstGeom>
        </p:spPr>
        <p:txBody>
          <a:bodyPr vert="horz" anchor="b" anchorCtr="0">
            <a:normAutofit/>
          </a:bodyPr>
          <a:lstStyle>
            <a:lvl1pPr algn="l" rtl="0" fontAlgn="base">
              <a:spcBef>
                <a:spcPct val="0"/>
              </a:spcBef>
              <a:spcAft>
                <a:spcPct val="0"/>
              </a:spcAft>
              <a:defRPr sz="3200" kern="1200">
                <a:solidFill>
                  <a:schemeClr val="tx2"/>
                </a:solidFill>
                <a:effectLst>
                  <a:outerShdw blurRad="50800" dist="50800" sx="1000" sy="1000" algn="ctr" rotWithShape="0">
                    <a:srgbClr val="000000"/>
                  </a:outerShdw>
                </a:effectLst>
                <a:latin typeface="+mj-lt"/>
                <a:ea typeface="+mj-ea"/>
                <a:cs typeface="+mj-cs"/>
              </a:defRPr>
            </a:lvl1pPr>
            <a:lvl2pPr algn="l" rtl="0" fontAlgn="base">
              <a:spcBef>
                <a:spcPct val="0"/>
              </a:spcBef>
              <a:spcAft>
                <a:spcPct val="0"/>
              </a:spcAft>
              <a:defRPr sz="3200">
                <a:solidFill>
                  <a:schemeClr val="tx2"/>
                </a:solidFill>
                <a:latin typeface="Calibri" pitchFamily="34" charset="0"/>
              </a:defRPr>
            </a:lvl2pPr>
            <a:lvl3pPr algn="l" rtl="0" fontAlgn="base">
              <a:spcBef>
                <a:spcPct val="0"/>
              </a:spcBef>
              <a:spcAft>
                <a:spcPct val="0"/>
              </a:spcAft>
              <a:defRPr sz="3200">
                <a:solidFill>
                  <a:schemeClr val="tx2"/>
                </a:solidFill>
                <a:latin typeface="Calibri" pitchFamily="34" charset="0"/>
              </a:defRPr>
            </a:lvl3pPr>
            <a:lvl4pPr algn="l" rtl="0" fontAlgn="base">
              <a:spcBef>
                <a:spcPct val="0"/>
              </a:spcBef>
              <a:spcAft>
                <a:spcPct val="0"/>
              </a:spcAft>
              <a:defRPr sz="3200">
                <a:solidFill>
                  <a:schemeClr val="tx2"/>
                </a:solidFill>
                <a:latin typeface="Calibri" pitchFamily="34" charset="0"/>
              </a:defRPr>
            </a:lvl4pPr>
            <a:lvl5pPr algn="l" rtl="0" fontAlgn="base">
              <a:spcBef>
                <a:spcPct val="0"/>
              </a:spcBef>
              <a:spcAft>
                <a:spcPct val="0"/>
              </a:spcAft>
              <a:defRPr sz="3200">
                <a:solidFill>
                  <a:schemeClr val="tx2"/>
                </a:solidFill>
                <a:latin typeface="Calibri" pitchFamily="34" charset="0"/>
              </a:defRPr>
            </a:lvl5pPr>
            <a:lvl6pPr marL="457200" algn="l" rtl="0" fontAlgn="base">
              <a:spcBef>
                <a:spcPct val="0"/>
              </a:spcBef>
              <a:spcAft>
                <a:spcPct val="0"/>
              </a:spcAft>
              <a:defRPr sz="3200">
                <a:solidFill>
                  <a:schemeClr val="tx2"/>
                </a:solidFill>
                <a:latin typeface="Calibri" pitchFamily="34" charset="0"/>
              </a:defRPr>
            </a:lvl6pPr>
            <a:lvl7pPr marL="914400" algn="l" rtl="0" fontAlgn="base">
              <a:spcBef>
                <a:spcPct val="0"/>
              </a:spcBef>
              <a:spcAft>
                <a:spcPct val="0"/>
              </a:spcAft>
              <a:defRPr sz="3200">
                <a:solidFill>
                  <a:schemeClr val="tx2"/>
                </a:solidFill>
                <a:latin typeface="Calibri" pitchFamily="34" charset="0"/>
              </a:defRPr>
            </a:lvl7pPr>
            <a:lvl8pPr marL="1371600" algn="l" rtl="0" fontAlgn="base">
              <a:spcBef>
                <a:spcPct val="0"/>
              </a:spcBef>
              <a:spcAft>
                <a:spcPct val="0"/>
              </a:spcAft>
              <a:defRPr sz="3200">
                <a:solidFill>
                  <a:schemeClr val="tx2"/>
                </a:solidFill>
                <a:latin typeface="Calibri" pitchFamily="34" charset="0"/>
              </a:defRPr>
            </a:lvl8pPr>
            <a:lvl9pPr marL="1828800" algn="l" rtl="0" fontAlgn="base">
              <a:spcBef>
                <a:spcPct val="0"/>
              </a:spcBef>
              <a:spcAft>
                <a:spcPct val="0"/>
              </a:spcAft>
              <a:defRPr sz="3200">
                <a:solidFill>
                  <a:schemeClr val="tx2"/>
                </a:solidFill>
                <a:latin typeface="Calibri" pitchFamily="34" charset="0"/>
              </a:defRPr>
            </a:lvl9pPr>
          </a:lstStyle>
          <a:p>
            <a:pPr defTabSz="913943"/>
            <a:r>
              <a:rPr lang="en-US" sz="2200" b="1" dirty="0">
                <a:solidFill>
                  <a:srgbClr val="00646E"/>
                </a:solidFill>
                <a:latin typeface="Arial" pitchFamily="34" charset="0"/>
                <a:cs typeface="Arial" pitchFamily="34" charset="0"/>
              </a:rPr>
              <a:t>Assess Design Trends – Parallel Plot</a:t>
            </a:r>
          </a:p>
        </p:txBody>
      </p:sp>
    </p:spTree>
    <p:extLst>
      <p:ext uri="{BB962C8B-B14F-4D97-AF65-F5344CB8AC3E}">
        <p14:creationId xmlns:p14="http://schemas.microsoft.com/office/powerpoint/2010/main" val="1379493527"/>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3873277" y="5076425"/>
            <a:ext cx="4232205" cy="489164"/>
            <a:chOff x="4198616" y="4882069"/>
            <a:chExt cx="4232205" cy="489164"/>
          </a:xfrm>
        </p:grpSpPr>
        <p:sp>
          <p:nvSpPr>
            <p:cNvPr id="69" name="Rectangle 68"/>
            <p:cNvSpPr/>
            <p:nvPr/>
          </p:nvSpPr>
          <p:spPr>
            <a:xfrm>
              <a:off x="4198616" y="4909568"/>
              <a:ext cx="1038173" cy="461665"/>
            </a:xfrm>
            <a:prstGeom prst="rect">
              <a:avLst/>
            </a:prstGeom>
            <a:noFill/>
            <a:ln>
              <a:noFill/>
            </a:ln>
          </p:spPr>
          <p:txBody>
            <a:bodyPr wrap="square">
              <a:spAutoFit/>
            </a:bodyPr>
            <a:lstStyle/>
            <a:p>
              <a:r>
                <a:rPr lang="en-US" sz="1200" b="1" dirty="0">
                  <a:latin typeface="+mj-lt"/>
                </a:rPr>
                <a:t>Number_of Turns_Coil</a:t>
              </a:r>
            </a:p>
          </p:txBody>
        </p:sp>
        <p:sp>
          <p:nvSpPr>
            <p:cNvPr id="72" name="Rectangle 71"/>
            <p:cNvSpPr/>
            <p:nvPr/>
          </p:nvSpPr>
          <p:spPr>
            <a:xfrm>
              <a:off x="5984339" y="4882069"/>
              <a:ext cx="913368" cy="276999"/>
            </a:xfrm>
            <a:prstGeom prst="rect">
              <a:avLst/>
            </a:prstGeom>
            <a:noFill/>
            <a:ln>
              <a:noFill/>
            </a:ln>
          </p:spPr>
          <p:txBody>
            <a:bodyPr wrap="square">
              <a:spAutoFit/>
            </a:bodyPr>
            <a:lstStyle/>
            <a:p>
              <a:r>
                <a:rPr lang="en-US" sz="1200" b="1" dirty="0">
                  <a:latin typeface="+mj-lt"/>
                </a:rPr>
                <a:t>Width</a:t>
              </a:r>
            </a:p>
          </p:txBody>
        </p:sp>
        <p:sp>
          <p:nvSpPr>
            <p:cNvPr id="74" name="Rectangle 73"/>
            <p:cNvSpPr/>
            <p:nvPr/>
          </p:nvSpPr>
          <p:spPr>
            <a:xfrm>
              <a:off x="7487722" y="4919868"/>
              <a:ext cx="943099" cy="277000"/>
            </a:xfrm>
            <a:prstGeom prst="rect">
              <a:avLst/>
            </a:prstGeom>
            <a:noFill/>
            <a:ln>
              <a:noFill/>
            </a:ln>
          </p:spPr>
          <p:txBody>
            <a:bodyPr wrap="square">
              <a:spAutoFit/>
            </a:bodyPr>
            <a:lstStyle/>
            <a:p>
              <a:r>
                <a:rPr lang="en-US" sz="1200" b="1" dirty="0">
                  <a:latin typeface="+mj-lt"/>
                </a:rPr>
                <a:t>Thickness</a:t>
              </a:r>
            </a:p>
          </p:txBody>
        </p:sp>
      </p:grpSp>
      <p:sp>
        <p:nvSpPr>
          <p:cNvPr id="5" name="TextBox 4"/>
          <p:cNvSpPr txBox="1"/>
          <p:nvPr/>
        </p:nvSpPr>
        <p:spPr>
          <a:xfrm>
            <a:off x="830018" y="4840088"/>
            <a:ext cx="440897" cy="227999"/>
          </a:xfrm>
          <a:prstGeom prst="rect">
            <a:avLst/>
          </a:prstGeom>
          <a:noFill/>
        </p:spPr>
        <p:txBody>
          <a:bodyPr wrap="square" lIns="0" tIns="0" rIns="0" bIns="0" rtlCol="0">
            <a:noAutofit/>
          </a:bodyPr>
          <a:lstStyle/>
          <a:p>
            <a:pPr>
              <a:lnSpc>
                <a:spcPct val="110000"/>
              </a:lnSpc>
              <a:spcBef>
                <a:spcPts val="0"/>
              </a:spcBef>
            </a:pPr>
            <a:r>
              <a:rPr lang="en-US" sz="1200" dirty="0">
                <a:solidFill>
                  <a:schemeClr val="tx1"/>
                </a:solidFill>
              </a:rPr>
              <a:t>1</a:t>
            </a:r>
          </a:p>
        </p:txBody>
      </p:sp>
      <p:sp>
        <p:nvSpPr>
          <p:cNvPr id="48" name="TextBox 47"/>
          <p:cNvSpPr txBox="1"/>
          <p:nvPr/>
        </p:nvSpPr>
        <p:spPr>
          <a:xfrm>
            <a:off x="866368" y="1401276"/>
            <a:ext cx="440897" cy="227999"/>
          </a:xfrm>
          <a:prstGeom prst="rect">
            <a:avLst/>
          </a:prstGeom>
          <a:noFill/>
        </p:spPr>
        <p:txBody>
          <a:bodyPr wrap="square" lIns="0" tIns="0" rIns="0" bIns="0" rtlCol="0">
            <a:noAutofit/>
          </a:bodyPr>
          <a:lstStyle/>
          <a:p>
            <a:pPr>
              <a:lnSpc>
                <a:spcPct val="110000"/>
              </a:lnSpc>
              <a:spcBef>
                <a:spcPts val="0"/>
              </a:spcBef>
            </a:pPr>
            <a:r>
              <a:rPr lang="en-US" sz="1200" dirty="0"/>
              <a:t>3</a:t>
            </a:r>
            <a:endParaRPr lang="en-US" sz="1200" dirty="0">
              <a:solidFill>
                <a:schemeClr val="tx1"/>
              </a:solidFill>
            </a:endParaRPr>
          </a:p>
        </p:txBody>
      </p:sp>
      <p:sp>
        <p:nvSpPr>
          <p:cNvPr id="51" name="TextBox 50"/>
          <p:cNvSpPr txBox="1"/>
          <p:nvPr/>
        </p:nvSpPr>
        <p:spPr>
          <a:xfrm>
            <a:off x="2437853" y="1406604"/>
            <a:ext cx="481420" cy="218796"/>
          </a:xfrm>
          <a:prstGeom prst="rect">
            <a:avLst/>
          </a:prstGeom>
          <a:noFill/>
        </p:spPr>
        <p:txBody>
          <a:bodyPr wrap="square" lIns="0" tIns="0" rIns="0" bIns="0" rtlCol="0">
            <a:noAutofit/>
          </a:bodyPr>
          <a:lstStyle/>
          <a:p>
            <a:pPr>
              <a:lnSpc>
                <a:spcPct val="110000"/>
              </a:lnSpc>
              <a:spcBef>
                <a:spcPts val="0"/>
              </a:spcBef>
            </a:pPr>
            <a:r>
              <a:rPr lang="en-US" sz="1200" dirty="0">
                <a:solidFill>
                  <a:schemeClr val="tx1"/>
                </a:solidFill>
              </a:rPr>
              <a:t>293.6</a:t>
            </a:r>
          </a:p>
        </p:txBody>
      </p:sp>
      <p:sp>
        <p:nvSpPr>
          <p:cNvPr id="52" name="TextBox 51"/>
          <p:cNvSpPr txBox="1"/>
          <p:nvPr/>
        </p:nvSpPr>
        <p:spPr>
          <a:xfrm>
            <a:off x="2261041" y="4840088"/>
            <a:ext cx="562155" cy="236337"/>
          </a:xfrm>
          <a:prstGeom prst="rect">
            <a:avLst/>
          </a:prstGeom>
          <a:noFill/>
        </p:spPr>
        <p:txBody>
          <a:bodyPr wrap="square" lIns="0" tIns="0" rIns="0" bIns="0" rtlCol="0">
            <a:noAutofit/>
          </a:bodyPr>
          <a:lstStyle/>
          <a:p>
            <a:pPr>
              <a:lnSpc>
                <a:spcPct val="110000"/>
              </a:lnSpc>
              <a:spcBef>
                <a:spcPts val="0"/>
              </a:spcBef>
            </a:pPr>
            <a:r>
              <a:rPr lang="en-US" sz="1200" dirty="0"/>
              <a:t>      0</a:t>
            </a:r>
            <a:endParaRPr lang="en-US" sz="1200" dirty="0">
              <a:solidFill>
                <a:schemeClr val="tx1"/>
              </a:solidFill>
            </a:endParaRPr>
          </a:p>
        </p:txBody>
      </p:sp>
      <p:sp>
        <p:nvSpPr>
          <p:cNvPr id="57" name="TextBox 56"/>
          <p:cNvSpPr txBox="1"/>
          <p:nvPr/>
        </p:nvSpPr>
        <p:spPr>
          <a:xfrm>
            <a:off x="4138289" y="1391346"/>
            <a:ext cx="440897" cy="227999"/>
          </a:xfrm>
          <a:prstGeom prst="rect">
            <a:avLst/>
          </a:prstGeom>
          <a:noFill/>
        </p:spPr>
        <p:txBody>
          <a:bodyPr wrap="square" lIns="0" tIns="0" rIns="0" bIns="0" rtlCol="0">
            <a:noAutofit/>
          </a:bodyPr>
          <a:lstStyle/>
          <a:p>
            <a:pPr>
              <a:lnSpc>
                <a:spcPct val="110000"/>
              </a:lnSpc>
              <a:spcBef>
                <a:spcPts val="0"/>
              </a:spcBef>
            </a:pPr>
            <a:r>
              <a:rPr lang="en-US" sz="1200" dirty="0"/>
              <a:t>1100</a:t>
            </a:r>
            <a:endParaRPr lang="en-US" sz="1200" dirty="0">
              <a:solidFill>
                <a:schemeClr val="tx1"/>
              </a:solidFill>
            </a:endParaRPr>
          </a:p>
        </p:txBody>
      </p:sp>
      <p:sp>
        <p:nvSpPr>
          <p:cNvPr id="58" name="TextBox 57"/>
          <p:cNvSpPr txBox="1"/>
          <p:nvPr/>
        </p:nvSpPr>
        <p:spPr>
          <a:xfrm>
            <a:off x="4168792" y="4820708"/>
            <a:ext cx="266986" cy="310477"/>
          </a:xfrm>
          <a:prstGeom prst="rect">
            <a:avLst/>
          </a:prstGeom>
          <a:noFill/>
        </p:spPr>
        <p:txBody>
          <a:bodyPr wrap="square" lIns="0" tIns="0" rIns="0" bIns="0" rtlCol="0">
            <a:noAutofit/>
          </a:bodyPr>
          <a:lstStyle/>
          <a:p>
            <a:pPr>
              <a:lnSpc>
                <a:spcPct val="110000"/>
              </a:lnSpc>
              <a:spcBef>
                <a:spcPts val="0"/>
              </a:spcBef>
            </a:pPr>
            <a:r>
              <a:rPr lang="en-US" sz="1200" dirty="0"/>
              <a:t>900</a:t>
            </a:r>
            <a:endParaRPr lang="en-US" sz="1200" dirty="0">
              <a:solidFill>
                <a:schemeClr val="tx1"/>
              </a:solidFill>
            </a:endParaRPr>
          </a:p>
        </p:txBody>
      </p:sp>
      <p:sp>
        <p:nvSpPr>
          <p:cNvPr id="68" name="TextBox 67"/>
          <p:cNvSpPr txBox="1"/>
          <p:nvPr/>
        </p:nvSpPr>
        <p:spPr>
          <a:xfrm>
            <a:off x="5874365" y="1452672"/>
            <a:ext cx="440897" cy="227999"/>
          </a:xfrm>
          <a:prstGeom prst="rect">
            <a:avLst/>
          </a:prstGeom>
          <a:noFill/>
        </p:spPr>
        <p:txBody>
          <a:bodyPr wrap="square" lIns="0" tIns="0" rIns="0" bIns="0" rtlCol="0">
            <a:noAutofit/>
          </a:bodyPr>
          <a:lstStyle/>
          <a:p>
            <a:pPr>
              <a:lnSpc>
                <a:spcPct val="110000"/>
              </a:lnSpc>
              <a:spcBef>
                <a:spcPts val="0"/>
              </a:spcBef>
            </a:pPr>
            <a:r>
              <a:rPr lang="en-US" sz="1200" dirty="0">
                <a:solidFill>
                  <a:schemeClr val="tx1"/>
                </a:solidFill>
              </a:rPr>
              <a:t>5.5</a:t>
            </a:r>
          </a:p>
        </p:txBody>
      </p:sp>
      <p:sp>
        <p:nvSpPr>
          <p:cNvPr id="86" name="TextBox 85"/>
          <p:cNvSpPr txBox="1"/>
          <p:nvPr/>
        </p:nvSpPr>
        <p:spPr>
          <a:xfrm>
            <a:off x="5844395" y="4829811"/>
            <a:ext cx="440897" cy="227999"/>
          </a:xfrm>
          <a:prstGeom prst="rect">
            <a:avLst/>
          </a:prstGeom>
          <a:noFill/>
        </p:spPr>
        <p:txBody>
          <a:bodyPr wrap="square" lIns="0" tIns="0" rIns="0" bIns="0" rtlCol="0">
            <a:noAutofit/>
          </a:bodyPr>
          <a:lstStyle/>
          <a:p>
            <a:pPr>
              <a:lnSpc>
                <a:spcPct val="110000"/>
              </a:lnSpc>
              <a:spcBef>
                <a:spcPts val="0"/>
              </a:spcBef>
            </a:pPr>
            <a:r>
              <a:rPr lang="en-US" sz="1200" dirty="0"/>
              <a:t>1.5</a:t>
            </a:r>
            <a:endParaRPr lang="en-US" sz="1200" dirty="0">
              <a:solidFill>
                <a:schemeClr val="tx1"/>
              </a:solidFill>
            </a:endParaRPr>
          </a:p>
        </p:txBody>
      </p:sp>
      <p:sp>
        <p:nvSpPr>
          <p:cNvPr id="89" name="TextBox 88"/>
          <p:cNvSpPr txBox="1"/>
          <p:nvPr/>
        </p:nvSpPr>
        <p:spPr>
          <a:xfrm>
            <a:off x="7509578" y="4814417"/>
            <a:ext cx="440897" cy="227999"/>
          </a:xfrm>
          <a:prstGeom prst="rect">
            <a:avLst/>
          </a:prstGeom>
          <a:noFill/>
        </p:spPr>
        <p:txBody>
          <a:bodyPr wrap="square" lIns="0" tIns="0" rIns="0" bIns="0" rtlCol="0">
            <a:noAutofit/>
          </a:bodyPr>
          <a:lstStyle/>
          <a:p>
            <a:pPr>
              <a:lnSpc>
                <a:spcPct val="110000"/>
              </a:lnSpc>
              <a:spcBef>
                <a:spcPts val="0"/>
              </a:spcBef>
            </a:pPr>
            <a:r>
              <a:rPr lang="en-US" sz="1200" dirty="0"/>
              <a:t>1.5</a:t>
            </a:r>
            <a:endParaRPr lang="en-US" sz="1200" dirty="0">
              <a:solidFill>
                <a:schemeClr val="tx1"/>
              </a:solidFill>
            </a:endParaRPr>
          </a:p>
        </p:txBody>
      </p:sp>
      <p:sp>
        <p:nvSpPr>
          <p:cNvPr id="90" name="TextBox 89"/>
          <p:cNvSpPr txBox="1"/>
          <p:nvPr/>
        </p:nvSpPr>
        <p:spPr>
          <a:xfrm>
            <a:off x="7590450" y="1443239"/>
            <a:ext cx="440897" cy="227999"/>
          </a:xfrm>
          <a:prstGeom prst="rect">
            <a:avLst/>
          </a:prstGeom>
          <a:noFill/>
        </p:spPr>
        <p:txBody>
          <a:bodyPr wrap="square" lIns="0" tIns="0" rIns="0" bIns="0" rtlCol="0">
            <a:noAutofit/>
          </a:bodyPr>
          <a:lstStyle/>
          <a:p>
            <a:pPr>
              <a:lnSpc>
                <a:spcPct val="110000"/>
              </a:lnSpc>
              <a:spcBef>
                <a:spcPts val="0"/>
              </a:spcBef>
            </a:pPr>
            <a:r>
              <a:rPr lang="en-US" sz="1200" dirty="0"/>
              <a:t>7</a:t>
            </a:r>
            <a:endParaRPr lang="en-US" sz="1200" dirty="0">
              <a:solidFill>
                <a:schemeClr val="tx1"/>
              </a:solidFill>
            </a:endParaRPr>
          </a:p>
        </p:txBody>
      </p:sp>
      <p:sp>
        <p:nvSpPr>
          <p:cNvPr id="93" name="TextBox 92"/>
          <p:cNvSpPr txBox="1"/>
          <p:nvPr/>
        </p:nvSpPr>
        <p:spPr>
          <a:xfrm>
            <a:off x="9237782" y="4833376"/>
            <a:ext cx="440897" cy="227999"/>
          </a:xfrm>
          <a:prstGeom prst="rect">
            <a:avLst/>
          </a:prstGeom>
          <a:noFill/>
        </p:spPr>
        <p:txBody>
          <a:bodyPr wrap="square" lIns="0" tIns="0" rIns="0" bIns="0" rtlCol="0">
            <a:noAutofit/>
          </a:bodyPr>
          <a:lstStyle/>
          <a:p>
            <a:pPr>
              <a:lnSpc>
                <a:spcPct val="110000"/>
              </a:lnSpc>
              <a:spcBef>
                <a:spcPts val="0"/>
              </a:spcBef>
            </a:pPr>
            <a:r>
              <a:rPr lang="en-US" sz="1200" dirty="0"/>
              <a:t>1</a:t>
            </a:r>
            <a:endParaRPr lang="en-US" sz="1200" dirty="0">
              <a:solidFill>
                <a:schemeClr val="tx1"/>
              </a:solidFill>
            </a:endParaRPr>
          </a:p>
        </p:txBody>
      </p:sp>
      <p:sp>
        <p:nvSpPr>
          <p:cNvPr id="94" name="TextBox 93"/>
          <p:cNvSpPr txBox="1"/>
          <p:nvPr/>
        </p:nvSpPr>
        <p:spPr>
          <a:xfrm>
            <a:off x="9197960" y="1452672"/>
            <a:ext cx="440897" cy="227999"/>
          </a:xfrm>
          <a:prstGeom prst="rect">
            <a:avLst/>
          </a:prstGeom>
          <a:noFill/>
        </p:spPr>
        <p:txBody>
          <a:bodyPr wrap="square" lIns="0" tIns="0" rIns="0" bIns="0" rtlCol="0">
            <a:noAutofit/>
          </a:bodyPr>
          <a:lstStyle/>
          <a:p>
            <a:pPr>
              <a:lnSpc>
                <a:spcPct val="110000"/>
              </a:lnSpc>
              <a:spcBef>
                <a:spcPts val="0"/>
              </a:spcBef>
            </a:pPr>
            <a:r>
              <a:rPr lang="en-US" sz="1200" dirty="0">
                <a:solidFill>
                  <a:schemeClr val="tx1"/>
                </a:solidFill>
              </a:rPr>
              <a:t>3</a:t>
            </a:r>
          </a:p>
        </p:txBody>
      </p:sp>
      <p:sp>
        <p:nvSpPr>
          <p:cNvPr id="100" name="TextBox 99"/>
          <p:cNvSpPr txBox="1"/>
          <p:nvPr/>
        </p:nvSpPr>
        <p:spPr>
          <a:xfrm>
            <a:off x="9964944" y="1406604"/>
            <a:ext cx="1475849" cy="197747"/>
          </a:xfrm>
          <a:prstGeom prst="rect">
            <a:avLst/>
          </a:prstGeom>
          <a:noFill/>
        </p:spPr>
        <p:txBody>
          <a:bodyPr wrap="square" lIns="0" tIns="0" rIns="0" bIns="0" rtlCol="0">
            <a:noAutofit/>
          </a:bodyPr>
          <a:lstStyle/>
          <a:p>
            <a:pPr>
              <a:lnSpc>
                <a:spcPct val="110000"/>
              </a:lnSpc>
              <a:spcBef>
                <a:spcPts val="0"/>
              </a:spcBef>
            </a:pPr>
            <a:r>
              <a:rPr lang="en-US" sz="1200" dirty="0">
                <a:solidFill>
                  <a:schemeClr val="tx1"/>
                </a:solidFill>
              </a:rPr>
              <a:t>416 Stainless Steel</a:t>
            </a:r>
          </a:p>
        </p:txBody>
      </p:sp>
      <p:sp>
        <p:nvSpPr>
          <p:cNvPr id="101" name="TextBox 100"/>
          <p:cNvSpPr txBox="1"/>
          <p:nvPr/>
        </p:nvSpPr>
        <p:spPr>
          <a:xfrm>
            <a:off x="10626644" y="4871348"/>
            <a:ext cx="1141754" cy="175246"/>
          </a:xfrm>
          <a:prstGeom prst="rect">
            <a:avLst/>
          </a:prstGeom>
          <a:noFill/>
        </p:spPr>
        <p:txBody>
          <a:bodyPr wrap="square" lIns="0" tIns="0" rIns="0" bIns="0" rtlCol="0">
            <a:noAutofit/>
          </a:bodyPr>
          <a:lstStyle/>
          <a:p>
            <a:pPr>
              <a:lnSpc>
                <a:spcPct val="110000"/>
              </a:lnSpc>
              <a:spcBef>
                <a:spcPts val="0"/>
              </a:spcBef>
            </a:pPr>
            <a:r>
              <a:rPr lang="en-US" sz="1200" dirty="0">
                <a:solidFill>
                  <a:schemeClr val="tx1"/>
                </a:solidFill>
              </a:rPr>
              <a:t>Steel_Sample1</a:t>
            </a:r>
          </a:p>
        </p:txBody>
      </p:sp>
      <p:sp>
        <p:nvSpPr>
          <p:cNvPr id="102" name="Rectangle 101">
            <a:extLst>
              <a:ext uri="{FF2B5EF4-FFF2-40B4-BE49-F238E27FC236}">
                <a16:creationId xmlns:a16="http://schemas.microsoft.com/office/drawing/2014/main" id="{EEE40A7A-8095-461B-9174-686F3F9E038A}"/>
              </a:ext>
            </a:extLst>
          </p:cNvPr>
          <p:cNvSpPr/>
          <p:nvPr/>
        </p:nvSpPr>
        <p:spPr>
          <a:xfrm>
            <a:off x="8877566" y="5033628"/>
            <a:ext cx="1159063" cy="276999"/>
          </a:xfrm>
          <a:prstGeom prst="rect">
            <a:avLst/>
          </a:prstGeom>
          <a:noFill/>
          <a:ln>
            <a:noFill/>
          </a:ln>
        </p:spPr>
        <p:txBody>
          <a:bodyPr wrap="square">
            <a:spAutoFit/>
          </a:bodyPr>
          <a:lstStyle/>
          <a:p>
            <a:r>
              <a:rPr lang="en-US" sz="1200" b="1" dirty="0" err="1">
                <a:latin typeface="+mj-lt"/>
              </a:rPr>
              <a:t>Current_Coil</a:t>
            </a:r>
            <a:endParaRPr lang="en-US" sz="1200" b="1" dirty="0">
              <a:latin typeface="+mj-lt"/>
            </a:endParaRPr>
          </a:p>
        </p:txBody>
      </p:sp>
      <p:sp>
        <p:nvSpPr>
          <p:cNvPr id="103" name="Rectangle 102">
            <a:extLst>
              <a:ext uri="{FF2B5EF4-FFF2-40B4-BE49-F238E27FC236}">
                <a16:creationId xmlns:a16="http://schemas.microsoft.com/office/drawing/2014/main" id="{A5F86ABB-1700-4471-B4CC-8DDD6A455985}"/>
              </a:ext>
            </a:extLst>
          </p:cNvPr>
          <p:cNvSpPr/>
          <p:nvPr/>
        </p:nvSpPr>
        <p:spPr>
          <a:xfrm>
            <a:off x="10702869" y="5068087"/>
            <a:ext cx="1095161" cy="276999"/>
          </a:xfrm>
          <a:prstGeom prst="rect">
            <a:avLst/>
          </a:prstGeom>
          <a:noFill/>
          <a:ln>
            <a:noFill/>
          </a:ln>
        </p:spPr>
        <p:txBody>
          <a:bodyPr wrap="square">
            <a:spAutoFit/>
          </a:bodyPr>
          <a:lstStyle/>
          <a:p>
            <a:r>
              <a:rPr lang="en-US" sz="1200" b="1" dirty="0">
                <a:latin typeface="+mj-lt"/>
              </a:rPr>
              <a:t>Material</a:t>
            </a:r>
          </a:p>
        </p:txBody>
      </p:sp>
      <p:sp>
        <p:nvSpPr>
          <p:cNvPr id="104" name="TextBox 103">
            <a:extLst>
              <a:ext uri="{FF2B5EF4-FFF2-40B4-BE49-F238E27FC236}">
                <a16:creationId xmlns:a16="http://schemas.microsoft.com/office/drawing/2014/main" id="{B71B0860-B66D-4E14-BF0F-26088CBFA4D9}"/>
              </a:ext>
            </a:extLst>
          </p:cNvPr>
          <p:cNvSpPr txBox="1"/>
          <p:nvPr/>
        </p:nvSpPr>
        <p:spPr>
          <a:xfrm>
            <a:off x="11050246" y="3163052"/>
            <a:ext cx="1141754" cy="175246"/>
          </a:xfrm>
          <a:prstGeom prst="rect">
            <a:avLst/>
          </a:prstGeom>
          <a:noFill/>
        </p:spPr>
        <p:txBody>
          <a:bodyPr wrap="square" lIns="0" tIns="0" rIns="0" bIns="0" rtlCol="0">
            <a:noAutofit/>
          </a:bodyPr>
          <a:lstStyle/>
          <a:p>
            <a:pPr>
              <a:lnSpc>
                <a:spcPct val="110000"/>
              </a:lnSpc>
              <a:spcBef>
                <a:spcPts val="0"/>
              </a:spcBef>
            </a:pPr>
            <a:r>
              <a:rPr lang="en-US" sz="1200" dirty="0">
                <a:solidFill>
                  <a:schemeClr val="tx1"/>
                </a:solidFill>
              </a:rPr>
              <a:t>Steel_Sample</a:t>
            </a:r>
            <a:r>
              <a:rPr lang="en-US" sz="1200" dirty="0"/>
              <a:t>2</a:t>
            </a:r>
            <a:endParaRPr lang="en-US" sz="1200" dirty="0">
              <a:solidFill>
                <a:schemeClr val="tx1"/>
              </a:solidFill>
            </a:endParaRPr>
          </a:p>
        </p:txBody>
      </p:sp>
      <p:pic>
        <p:nvPicPr>
          <p:cNvPr id="6" name="Picture 5">
            <a:extLst>
              <a:ext uri="{FF2B5EF4-FFF2-40B4-BE49-F238E27FC236}">
                <a16:creationId xmlns:a16="http://schemas.microsoft.com/office/drawing/2014/main" id="{815203A7-6E20-41DC-B1C6-9A6A14D12C13}"/>
              </a:ext>
            </a:extLst>
          </p:cNvPr>
          <p:cNvPicPr>
            <a:picLocks/>
          </p:cNvPicPr>
          <p:nvPr/>
        </p:nvPicPr>
        <p:blipFill rotWithShape="1">
          <a:blip r:embed="rId3"/>
          <a:srcRect l="3597" t="5989" r="16389" b="4547"/>
          <a:stretch/>
        </p:blipFill>
        <p:spPr>
          <a:xfrm>
            <a:off x="947853" y="1688400"/>
            <a:ext cx="10098000" cy="3128400"/>
          </a:xfrm>
          <a:prstGeom prst="rect">
            <a:avLst/>
          </a:prstGeom>
          <a:ln>
            <a:solidFill>
              <a:schemeClr val="tx1"/>
            </a:solidFill>
          </a:ln>
        </p:spPr>
      </p:pic>
      <p:sp>
        <p:nvSpPr>
          <p:cNvPr id="7" name="Oval 6">
            <a:extLst>
              <a:ext uri="{FF2B5EF4-FFF2-40B4-BE49-F238E27FC236}">
                <a16:creationId xmlns:a16="http://schemas.microsoft.com/office/drawing/2014/main" id="{ACE6F093-128E-4796-8BA8-14B4BC0E37BC}"/>
              </a:ext>
            </a:extLst>
          </p:cNvPr>
          <p:cNvSpPr/>
          <p:nvPr/>
        </p:nvSpPr>
        <p:spPr bwMode="auto">
          <a:xfrm>
            <a:off x="4076702" y="1581063"/>
            <a:ext cx="481420" cy="376849"/>
          </a:xfrm>
          <a:prstGeom prst="ellipse">
            <a:avLst/>
          </a:prstGeom>
          <a:noFill/>
          <a:ln w="28575">
            <a:solidFill>
              <a:srgbClr val="00B050"/>
            </a:solidFill>
          </a:ln>
          <a:effectLs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CA" sz="1800" dirty="0">
              <a:solidFill>
                <a:srgbClr val="00B050"/>
              </a:solidFill>
              <a:latin typeface="+mn-lt"/>
              <a:ea typeface="Arial Unicode MS" panose="020B0604020202020204" pitchFamily="34" charset="-128"/>
              <a:cs typeface="Arial Unicode MS" panose="020B0604020202020204" pitchFamily="34" charset="-128"/>
            </a:endParaRPr>
          </a:p>
        </p:txBody>
      </p:sp>
      <p:sp>
        <p:nvSpPr>
          <p:cNvPr id="32" name="Rectangle 31">
            <a:extLst>
              <a:ext uri="{FF2B5EF4-FFF2-40B4-BE49-F238E27FC236}">
                <a16:creationId xmlns:a16="http://schemas.microsoft.com/office/drawing/2014/main" id="{79F59C2E-F24A-4AFC-9802-34E1905C859D}"/>
              </a:ext>
            </a:extLst>
          </p:cNvPr>
          <p:cNvSpPr/>
          <p:nvPr/>
        </p:nvSpPr>
        <p:spPr>
          <a:xfrm>
            <a:off x="2009875" y="5053053"/>
            <a:ext cx="1540005" cy="461665"/>
          </a:xfrm>
          <a:prstGeom prst="rect">
            <a:avLst/>
          </a:prstGeom>
          <a:noFill/>
          <a:ln>
            <a:noFill/>
          </a:ln>
        </p:spPr>
        <p:txBody>
          <a:bodyPr wrap="square">
            <a:spAutoFit/>
          </a:bodyPr>
          <a:lstStyle/>
          <a:p>
            <a:r>
              <a:rPr lang="en-CA" sz="1200" b="1" dirty="0" err="1">
                <a:latin typeface="+mj-lt"/>
              </a:rPr>
              <a:t>Force_Vertical</a:t>
            </a:r>
            <a:endParaRPr lang="en-CA" sz="1200" b="1" dirty="0">
              <a:latin typeface="+mj-lt"/>
            </a:endParaRPr>
          </a:p>
          <a:p>
            <a:r>
              <a:rPr lang="en-CA" sz="1200" b="1" dirty="0" err="1">
                <a:latin typeface="+mj-lt"/>
              </a:rPr>
              <a:t>Core_Newtons</a:t>
            </a:r>
            <a:endParaRPr lang="en-US" sz="1200" b="1" dirty="0">
              <a:latin typeface="+mj-lt"/>
            </a:endParaRPr>
          </a:p>
        </p:txBody>
      </p:sp>
      <p:cxnSp>
        <p:nvCxnSpPr>
          <p:cNvPr id="33" name="Straight Arrow Connector 32">
            <a:extLst>
              <a:ext uri="{FF2B5EF4-FFF2-40B4-BE49-F238E27FC236}">
                <a16:creationId xmlns:a16="http://schemas.microsoft.com/office/drawing/2014/main" id="{3C5EC36C-BCEA-44BE-872C-E3E8CD66A313}"/>
              </a:ext>
            </a:extLst>
          </p:cNvPr>
          <p:cNvCxnSpPr>
            <a:cxnSpLocks/>
            <a:endCxn id="7" idx="4"/>
          </p:cNvCxnSpPr>
          <p:nvPr/>
        </p:nvCxnSpPr>
        <p:spPr bwMode="auto">
          <a:xfrm flipH="1" flipV="1">
            <a:off x="4317412" y="1957912"/>
            <a:ext cx="1016588" cy="4061888"/>
          </a:xfrm>
          <a:prstGeom prst="straightConnector1">
            <a:avLst/>
          </a:prstGeom>
          <a:solidFill>
            <a:schemeClr val="tx2"/>
          </a:solidFill>
          <a:ln w="28575" cap="flat" cmpd="sng" algn="ctr">
            <a:solidFill>
              <a:srgbClr val="00B050"/>
            </a:solidFill>
            <a:prstDash val="solid"/>
            <a:round/>
            <a:headEnd type="none" w="med" len="med"/>
            <a:tailEnd type="triangle"/>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10" name="TextBox 9">
            <a:extLst>
              <a:ext uri="{FF2B5EF4-FFF2-40B4-BE49-F238E27FC236}">
                <a16:creationId xmlns:a16="http://schemas.microsoft.com/office/drawing/2014/main" id="{5789A90A-C9A4-46A6-95A0-8ED0D9503DD8}"/>
              </a:ext>
            </a:extLst>
          </p:cNvPr>
          <p:cNvSpPr txBox="1"/>
          <p:nvPr/>
        </p:nvSpPr>
        <p:spPr>
          <a:xfrm>
            <a:off x="4800600" y="6019800"/>
            <a:ext cx="2514600" cy="596827"/>
          </a:xfrm>
          <a:prstGeom prst="rect">
            <a:avLst/>
          </a:prstGeom>
          <a:noFill/>
        </p:spPr>
        <p:txBody>
          <a:bodyPr wrap="square" lIns="0" tIns="0" rIns="0" bIns="0" rtlCol="0">
            <a:noAutofit/>
          </a:bodyPr>
          <a:lstStyle/>
          <a:p>
            <a:pPr>
              <a:lnSpc>
                <a:spcPct val="110000"/>
              </a:lnSpc>
              <a:spcBef>
                <a:spcPts val="0"/>
              </a:spcBef>
            </a:pPr>
            <a:r>
              <a:rPr lang="en-CA" sz="1200" dirty="0">
                <a:solidFill>
                  <a:schemeClr val="tx1"/>
                </a:solidFill>
                <a:latin typeface="+mn-lt"/>
                <a:ea typeface="Arial Unicode MS" panose="020B0604020202020204" pitchFamily="34" charset="-128"/>
                <a:cs typeface="Arial Unicode MS" panose="020B0604020202020204" pitchFamily="34" charset="-128"/>
              </a:rPr>
              <a:t>Number of turns in the coil seems to have tight tolerancing around the upper limit of its range</a:t>
            </a:r>
          </a:p>
        </p:txBody>
      </p:sp>
      <p:pic>
        <p:nvPicPr>
          <p:cNvPr id="37" name="Picture 36">
            <a:extLst>
              <a:ext uri="{FF2B5EF4-FFF2-40B4-BE49-F238E27FC236}">
                <a16:creationId xmlns:a16="http://schemas.microsoft.com/office/drawing/2014/main" id="{32D42515-4934-4482-91CC-C89825F4EF64}"/>
              </a:ext>
            </a:extLst>
          </p:cNvPr>
          <p:cNvPicPr>
            <a:picLocks noChangeAspect="1"/>
          </p:cNvPicPr>
          <p:nvPr/>
        </p:nvPicPr>
        <p:blipFill rotWithShape="1">
          <a:blip r:embed="rId4"/>
          <a:srcRect t="1" r="32509" b="68012"/>
          <a:stretch/>
        </p:blipFill>
        <p:spPr>
          <a:xfrm>
            <a:off x="11045853" y="1688401"/>
            <a:ext cx="891833" cy="197747"/>
          </a:xfrm>
          <a:prstGeom prst="rect">
            <a:avLst/>
          </a:prstGeom>
          <a:ln>
            <a:solidFill>
              <a:schemeClr val="tx1"/>
            </a:solidFill>
          </a:ln>
        </p:spPr>
      </p:pic>
      <p:sp>
        <p:nvSpPr>
          <p:cNvPr id="38" name="Rectangle 37">
            <a:extLst>
              <a:ext uri="{FF2B5EF4-FFF2-40B4-BE49-F238E27FC236}">
                <a16:creationId xmlns:a16="http://schemas.microsoft.com/office/drawing/2014/main" id="{8CFA7AA8-D07F-46F5-BDBE-EE19D3D88B72}"/>
              </a:ext>
            </a:extLst>
          </p:cNvPr>
          <p:cNvSpPr/>
          <p:nvPr/>
        </p:nvSpPr>
        <p:spPr>
          <a:xfrm>
            <a:off x="316195" y="5133505"/>
            <a:ext cx="1436971" cy="276999"/>
          </a:xfrm>
          <a:prstGeom prst="rect">
            <a:avLst/>
          </a:prstGeom>
          <a:noFill/>
          <a:ln>
            <a:noFill/>
          </a:ln>
        </p:spPr>
        <p:txBody>
          <a:bodyPr wrap="square">
            <a:spAutoFit/>
          </a:bodyPr>
          <a:lstStyle/>
          <a:p>
            <a:r>
              <a:rPr lang="en-US" sz="1200" b="1" dirty="0" err="1"/>
              <a:t>Current_Ampere</a:t>
            </a:r>
            <a:endParaRPr lang="en-US" sz="1200" b="1" dirty="0"/>
          </a:p>
        </p:txBody>
      </p:sp>
      <p:sp>
        <p:nvSpPr>
          <p:cNvPr id="34" name="Title 1">
            <a:extLst>
              <a:ext uri="{FF2B5EF4-FFF2-40B4-BE49-F238E27FC236}">
                <a16:creationId xmlns:a16="http://schemas.microsoft.com/office/drawing/2014/main" id="{818E1B2C-2139-465F-AF05-D37A70FC845C}"/>
              </a:ext>
            </a:extLst>
          </p:cNvPr>
          <p:cNvSpPr txBox="1">
            <a:spLocks/>
          </p:cNvSpPr>
          <p:nvPr/>
        </p:nvSpPr>
        <p:spPr>
          <a:xfrm>
            <a:off x="547301" y="35118"/>
            <a:ext cx="10972800" cy="914400"/>
          </a:xfrm>
          <a:prstGeom prst="rect">
            <a:avLst/>
          </a:prstGeom>
        </p:spPr>
        <p:txBody>
          <a:bodyPr vert="horz" anchor="b" anchorCtr="0">
            <a:normAutofit/>
          </a:bodyPr>
          <a:lstStyle>
            <a:lvl1pPr algn="l" rtl="0" fontAlgn="base">
              <a:spcBef>
                <a:spcPct val="0"/>
              </a:spcBef>
              <a:spcAft>
                <a:spcPct val="0"/>
              </a:spcAft>
              <a:defRPr sz="3200" kern="1200">
                <a:solidFill>
                  <a:schemeClr val="tx2"/>
                </a:solidFill>
                <a:effectLst>
                  <a:outerShdw blurRad="50800" dist="50800" sx="1000" sy="1000" algn="ctr" rotWithShape="0">
                    <a:srgbClr val="000000"/>
                  </a:outerShdw>
                </a:effectLst>
                <a:latin typeface="+mj-lt"/>
                <a:ea typeface="+mj-ea"/>
                <a:cs typeface="+mj-cs"/>
              </a:defRPr>
            </a:lvl1pPr>
            <a:lvl2pPr algn="l" rtl="0" fontAlgn="base">
              <a:spcBef>
                <a:spcPct val="0"/>
              </a:spcBef>
              <a:spcAft>
                <a:spcPct val="0"/>
              </a:spcAft>
              <a:defRPr sz="3200">
                <a:solidFill>
                  <a:schemeClr val="tx2"/>
                </a:solidFill>
                <a:latin typeface="Calibri" pitchFamily="34" charset="0"/>
              </a:defRPr>
            </a:lvl2pPr>
            <a:lvl3pPr algn="l" rtl="0" fontAlgn="base">
              <a:spcBef>
                <a:spcPct val="0"/>
              </a:spcBef>
              <a:spcAft>
                <a:spcPct val="0"/>
              </a:spcAft>
              <a:defRPr sz="3200">
                <a:solidFill>
                  <a:schemeClr val="tx2"/>
                </a:solidFill>
                <a:latin typeface="Calibri" pitchFamily="34" charset="0"/>
              </a:defRPr>
            </a:lvl3pPr>
            <a:lvl4pPr algn="l" rtl="0" fontAlgn="base">
              <a:spcBef>
                <a:spcPct val="0"/>
              </a:spcBef>
              <a:spcAft>
                <a:spcPct val="0"/>
              </a:spcAft>
              <a:defRPr sz="3200">
                <a:solidFill>
                  <a:schemeClr val="tx2"/>
                </a:solidFill>
                <a:latin typeface="Calibri" pitchFamily="34" charset="0"/>
              </a:defRPr>
            </a:lvl4pPr>
            <a:lvl5pPr algn="l" rtl="0" fontAlgn="base">
              <a:spcBef>
                <a:spcPct val="0"/>
              </a:spcBef>
              <a:spcAft>
                <a:spcPct val="0"/>
              </a:spcAft>
              <a:defRPr sz="3200">
                <a:solidFill>
                  <a:schemeClr val="tx2"/>
                </a:solidFill>
                <a:latin typeface="Calibri" pitchFamily="34" charset="0"/>
              </a:defRPr>
            </a:lvl5pPr>
            <a:lvl6pPr marL="457200" algn="l" rtl="0" fontAlgn="base">
              <a:spcBef>
                <a:spcPct val="0"/>
              </a:spcBef>
              <a:spcAft>
                <a:spcPct val="0"/>
              </a:spcAft>
              <a:defRPr sz="3200">
                <a:solidFill>
                  <a:schemeClr val="tx2"/>
                </a:solidFill>
                <a:latin typeface="Calibri" pitchFamily="34" charset="0"/>
              </a:defRPr>
            </a:lvl6pPr>
            <a:lvl7pPr marL="914400" algn="l" rtl="0" fontAlgn="base">
              <a:spcBef>
                <a:spcPct val="0"/>
              </a:spcBef>
              <a:spcAft>
                <a:spcPct val="0"/>
              </a:spcAft>
              <a:defRPr sz="3200">
                <a:solidFill>
                  <a:schemeClr val="tx2"/>
                </a:solidFill>
                <a:latin typeface="Calibri" pitchFamily="34" charset="0"/>
              </a:defRPr>
            </a:lvl7pPr>
            <a:lvl8pPr marL="1371600" algn="l" rtl="0" fontAlgn="base">
              <a:spcBef>
                <a:spcPct val="0"/>
              </a:spcBef>
              <a:spcAft>
                <a:spcPct val="0"/>
              </a:spcAft>
              <a:defRPr sz="3200">
                <a:solidFill>
                  <a:schemeClr val="tx2"/>
                </a:solidFill>
                <a:latin typeface="Calibri" pitchFamily="34" charset="0"/>
              </a:defRPr>
            </a:lvl8pPr>
            <a:lvl9pPr marL="1828800" algn="l" rtl="0" fontAlgn="base">
              <a:spcBef>
                <a:spcPct val="0"/>
              </a:spcBef>
              <a:spcAft>
                <a:spcPct val="0"/>
              </a:spcAft>
              <a:defRPr sz="3200">
                <a:solidFill>
                  <a:schemeClr val="tx2"/>
                </a:solidFill>
                <a:latin typeface="Calibri" pitchFamily="34" charset="0"/>
              </a:defRPr>
            </a:lvl9pPr>
          </a:lstStyle>
          <a:p>
            <a:pPr defTabSz="913943"/>
            <a:r>
              <a:rPr lang="en-US" sz="2200" b="1" dirty="0">
                <a:solidFill>
                  <a:srgbClr val="00646E"/>
                </a:solidFill>
                <a:latin typeface="Arial" pitchFamily="34" charset="0"/>
                <a:cs typeface="Arial" pitchFamily="34" charset="0"/>
              </a:rPr>
              <a:t>Assess Design Trends – Parallel Plot</a:t>
            </a:r>
          </a:p>
        </p:txBody>
      </p:sp>
    </p:spTree>
    <p:extLst>
      <p:ext uri="{BB962C8B-B14F-4D97-AF65-F5344CB8AC3E}">
        <p14:creationId xmlns:p14="http://schemas.microsoft.com/office/powerpoint/2010/main" val="31524834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3873277" y="5076425"/>
            <a:ext cx="4232205" cy="489164"/>
            <a:chOff x="4198616" y="4882069"/>
            <a:chExt cx="4232205" cy="489164"/>
          </a:xfrm>
        </p:grpSpPr>
        <p:sp>
          <p:nvSpPr>
            <p:cNvPr id="69" name="Rectangle 68"/>
            <p:cNvSpPr/>
            <p:nvPr/>
          </p:nvSpPr>
          <p:spPr>
            <a:xfrm>
              <a:off x="4198616" y="4909568"/>
              <a:ext cx="1038173" cy="461665"/>
            </a:xfrm>
            <a:prstGeom prst="rect">
              <a:avLst/>
            </a:prstGeom>
            <a:noFill/>
            <a:ln>
              <a:noFill/>
            </a:ln>
          </p:spPr>
          <p:txBody>
            <a:bodyPr wrap="square">
              <a:spAutoFit/>
            </a:bodyPr>
            <a:lstStyle/>
            <a:p>
              <a:r>
                <a:rPr lang="en-US" sz="1200" b="1" dirty="0">
                  <a:latin typeface="+mj-lt"/>
                </a:rPr>
                <a:t>Number_of Turns_Coil</a:t>
              </a:r>
            </a:p>
          </p:txBody>
        </p:sp>
        <p:sp>
          <p:nvSpPr>
            <p:cNvPr id="72" name="Rectangle 71"/>
            <p:cNvSpPr/>
            <p:nvPr/>
          </p:nvSpPr>
          <p:spPr>
            <a:xfrm>
              <a:off x="5984339" y="4882069"/>
              <a:ext cx="913368" cy="276999"/>
            </a:xfrm>
            <a:prstGeom prst="rect">
              <a:avLst/>
            </a:prstGeom>
            <a:noFill/>
            <a:ln>
              <a:noFill/>
            </a:ln>
          </p:spPr>
          <p:txBody>
            <a:bodyPr wrap="square">
              <a:spAutoFit/>
            </a:bodyPr>
            <a:lstStyle/>
            <a:p>
              <a:r>
                <a:rPr lang="en-US" sz="1200" b="1" dirty="0">
                  <a:latin typeface="+mj-lt"/>
                </a:rPr>
                <a:t>Width</a:t>
              </a:r>
            </a:p>
          </p:txBody>
        </p:sp>
        <p:sp>
          <p:nvSpPr>
            <p:cNvPr id="74" name="Rectangle 73"/>
            <p:cNvSpPr/>
            <p:nvPr/>
          </p:nvSpPr>
          <p:spPr>
            <a:xfrm>
              <a:off x="7487722" y="4919868"/>
              <a:ext cx="943099" cy="277000"/>
            </a:xfrm>
            <a:prstGeom prst="rect">
              <a:avLst/>
            </a:prstGeom>
            <a:noFill/>
            <a:ln>
              <a:noFill/>
            </a:ln>
          </p:spPr>
          <p:txBody>
            <a:bodyPr wrap="square">
              <a:spAutoFit/>
            </a:bodyPr>
            <a:lstStyle/>
            <a:p>
              <a:r>
                <a:rPr lang="en-US" sz="1200" b="1" dirty="0">
                  <a:latin typeface="+mj-lt"/>
                </a:rPr>
                <a:t>Thickness</a:t>
              </a:r>
            </a:p>
          </p:txBody>
        </p:sp>
      </p:grpSp>
      <p:sp>
        <p:nvSpPr>
          <p:cNvPr id="5" name="TextBox 4"/>
          <p:cNvSpPr txBox="1"/>
          <p:nvPr/>
        </p:nvSpPr>
        <p:spPr>
          <a:xfrm>
            <a:off x="830018" y="4840088"/>
            <a:ext cx="440897" cy="227999"/>
          </a:xfrm>
          <a:prstGeom prst="rect">
            <a:avLst/>
          </a:prstGeom>
          <a:noFill/>
        </p:spPr>
        <p:txBody>
          <a:bodyPr wrap="square" lIns="0" tIns="0" rIns="0" bIns="0" rtlCol="0">
            <a:noAutofit/>
          </a:bodyPr>
          <a:lstStyle/>
          <a:p>
            <a:pPr>
              <a:lnSpc>
                <a:spcPct val="110000"/>
              </a:lnSpc>
              <a:spcBef>
                <a:spcPts val="0"/>
              </a:spcBef>
            </a:pPr>
            <a:r>
              <a:rPr lang="en-US" sz="1200" dirty="0">
                <a:solidFill>
                  <a:schemeClr val="tx1"/>
                </a:solidFill>
              </a:rPr>
              <a:t>1</a:t>
            </a:r>
          </a:p>
        </p:txBody>
      </p:sp>
      <p:sp>
        <p:nvSpPr>
          <p:cNvPr id="48" name="TextBox 47"/>
          <p:cNvSpPr txBox="1"/>
          <p:nvPr/>
        </p:nvSpPr>
        <p:spPr>
          <a:xfrm>
            <a:off x="866368" y="1401276"/>
            <a:ext cx="440897" cy="227999"/>
          </a:xfrm>
          <a:prstGeom prst="rect">
            <a:avLst/>
          </a:prstGeom>
          <a:noFill/>
        </p:spPr>
        <p:txBody>
          <a:bodyPr wrap="square" lIns="0" tIns="0" rIns="0" bIns="0" rtlCol="0">
            <a:noAutofit/>
          </a:bodyPr>
          <a:lstStyle/>
          <a:p>
            <a:pPr>
              <a:lnSpc>
                <a:spcPct val="110000"/>
              </a:lnSpc>
              <a:spcBef>
                <a:spcPts val="0"/>
              </a:spcBef>
            </a:pPr>
            <a:r>
              <a:rPr lang="en-US" sz="1200" dirty="0"/>
              <a:t>3</a:t>
            </a:r>
            <a:endParaRPr lang="en-US" sz="1200" dirty="0">
              <a:solidFill>
                <a:schemeClr val="tx1"/>
              </a:solidFill>
            </a:endParaRPr>
          </a:p>
        </p:txBody>
      </p:sp>
      <p:sp>
        <p:nvSpPr>
          <p:cNvPr id="51" name="TextBox 50"/>
          <p:cNvSpPr txBox="1"/>
          <p:nvPr/>
        </p:nvSpPr>
        <p:spPr>
          <a:xfrm>
            <a:off x="2437853" y="1406604"/>
            <a:ext cx="481420" cy="218796"/>
          </a:xfrm>
          <a:prstGeom prst="rect">
            <a:avLst/>
          </a:prstGeom>
          <a:noFill/>
        </p:spPr>
        <p:txBody>
          <a:bodyPr wrap="square" lIns="0" tIns="0" rIns="0" bIns="0" rtlCol="0">
            <a:noAutofit/>
          </a:bodyPr>
          <a:lstStyle/>
          <a:p>
            <a:pPr>
              <a:lnSpc>
                <a:spcPct val="110000"/>
              </a:lnSpc>
              <a:spcBef>
                <a:spcPts val="0"/>
              </a:spcBef>
            </a:pPr>
            <a:r>
              <a:rPr lang="en-US" sz="1200" dirty="0">
                <a:solidFill>
                  <a:schemeClr val="tx1"/>
                </a:solidFill>
              </a:rPr>
              <a:t>293.6</a:t>
            </a:r>
          </a:p>
        </p:txBody>
      </p:sp>
      <p:sp>
        <p:nvSpPr>
          <p:cNvPr id="52" name="TextBox 51"/>
          <p:cNvSpPr txBox="1"/>
          <p:nvPr/>
        </p:nvSpPr>
        <p:spPr>
          <a:xfrm>
            <a:off x="2261041" y="4840088"/>
            <a:ext cx="562155" cy="236337"/>
          </a:xfrm>
          <a:prstGeom prst="rect">
            <a:avLst/>
          </a:prstGeom>
          <a:noFill/>
        </p:spPr>
        <p:txBody>
          <a:bodyPr wrap="square" lIns="0" tIns="0" rIns="0" bIns="0" rtlCol="0">
            <a:noAutofit/>
          </a:bodyPr>
          <a:lstStyle/>
          <a:p>
            <a:pPr>
              <a:lnSpc>
                <a:spcPct val="110000"/>
              </a:lnSpc>
              <a:spcBef>
                <a:spcPts val="0"/>
              </a:spcBef>
            </a:pPr>
            <a:r>
              <a:rPr lang="en-US" sz="1200" dirty="0"/>
              <a:t>      0</a:t>
            </a:r>
            <a:endParaRPr lang="en-US" sz="1200" dirty="0">
              <a:solidFill>
                <a:schemeClr val="tx1"/>
              </a:solidFill>
            </a:endParaRPr>
          </a:p>
        </p:txBody>
      </p:sp>
      <p:sp>
        <p:nvSpPr>
          <p:cNvPr id="57" name="TextBox 56"/>
          <p:cNvSpPr txBox="1"/>
          <p:nvPr/>
        </p:nvSpPr>
        <p:spPr>
          <a:xfrm>
            <a:off x="4138289" y="1391346"/>
            <a:ext cx="440897" cy="227999"/>
          </a:xfrm>
          <a:prstGeom prst="rect">
            <a:avLst/>
          </a:prstGeom>
          <a:noFill/>
        </p:spPr>
        <p:txBody>
          <a:bodyPr wrap="square" lIns="0" tIns="0" rIns="0" bIns="0" rtlCol="0">
            <a:noAutofit/>
          </a:bodyPr>
          <a:lstStyle/>
          <a:p>
            <a:pPr>
              <a:lnSpc>
                <a:spcPct val="110000"/>
              </a:lnSpc>
              <a:spcBef>
                <a:spcPts val="0"/>
              </a:spcBef>
            </a:pPr>
            <a:r>
              <a:rPr lang="en-US" sz="1200" dirty="0"/>
              <a:t>1100</a:t>
            </a:r>
            <a:endParaRPr lang="en-US" sz="1200" dirty="0">
              <a:solidFill>
                <a:schemeClr val="tx1"/>
              </a:solidFill>
            </a:endParaRPr>
          </a:p>
        </p:txBody>
      </p:sp>
      <p:sp>
        <p:nvSpPr>
          <p:cNvPr id="58" name="TextBox 57"/>
          <p:cNvSpPr txBox="1"/>
          <p:nvPr/>
        </p:nvSpPr>
        <p:spPr>
          <a:xfrm>
            <a:off x="4168792" y="4820708"/>
            <a:ext cx="266986" cy="310477"/>
          </a:xfrm>
          <a:prstGeom prst="rect">
            <a:avLst/>
          </a:prstGeom>
          <a:noFill/>
        </p:spPr>
        <p:txBody>
          <a:bodyPr wrap="square" lIns="0" tIns="0" rIns="0" bIns="0" rtlCol="0">
            <a:noAutofit/>
          </a:bodyPr>
          <a:lstStyle/>
          <a:p>
            <a:pPr>
              <a:lnSpc>
                <a:spcPct val="110000"/>
              </a:lnSpc>
              <a:spcBef>
                <a:spcPts val="0"/>
              </a:spcBef>
            </a:pPr>
            <a:r>
              <a:rPr lang="en-US" sz="1200" dirty="0"/>
              <a:t>900</a:t>
            </a:r>
            <a:endParaRPr lang="en-US" sz="1200" dirty="0">
              <a:solidFill>
                <a:schemeClr val="tx1"/>
              </a:solidFill>
            </a:endParaRPr>
          </a:p>
        </p:txBody>
      </p:sp>
      <p:sp>
        <p:nvSpPr>
          <p:cNvPr id="68" name="TextBox 67"/>
          <p:cNvSpPr txBox="1"/>
          <p:nvPr/>
        </p:nvSpPr>
        <p:spPr>
          <a:xfrm>
            <a:off x="5874365" y="1452672"/>
            <a:ext cx="440897" cy="227999"/>
          </a:xfrm>
          <a:prstGeom prst="rect">
            <a:avLst/>
          </a:prstGeom>
          <a:noFill/>
        </p:spPr>
        <p:txBody>
          <a:bodyPr wrap="square" lIns="0" tIns="0" rIns="0" bIns="0" rtlCol="0">
            <a:noAutofit/>
          </a:bodyPr>
          <a:lstStyle/>
          <a:p>
            <a:pPr>
              <a:lnSpc>
                <a:spcPct val="110000"/>
              </a:lnSpc>
              <a:spcBef>
                <a:spcPts val="0"/>
              </a:spcBef>
            </a:pPr>
            <a:r>
              <a:rPr lang="en-US" sz="1200" dirty="0">
                <a:solidFill>
                  <a:schemeClr val="tx1"/>
                </a:solidFill>
              </a:rPr>
              <a:t>5.5</a:t>
            </a:r>
          </a:p>
        </p:txBody>
      </p:sp>
      <p:sp>
        <p:nvSpPr>
          <p:cNvPr id="86" name="TextBox 85"/>
          <p:cNvSpPr txBox="1"/>
          <p:nvPr/>
        </p:nvSpPr>
        <p:spPr>
          <a:xfrm>
            <a:off x="5844395" y="4829811"/>
            <a:ext cx="440897" cy="227999"/>
          </a:xfrm>
          <a:prstGeom prst="rect">
            <a:avLst/>
          </a:prstGeom>
          <a:noFill/>
        </p:spPr>
        <p:txBody>
          <a:bodyPr wrap="square" lIns="0" tIns="0" rIns="0" bIns="0" rtlCol="0">
            <a:noAutofit/>
          </a:bodyPr>
          <a:lstStyle/>
          <a:p>
            <a:pPr>
              <a:lnSpc>
                <a:spcPct val="110000"/>
              </a:lnSpc>
              <a:spcBef>
                <a:spcPts val="0"/>
              </a:spcBef>
            </a:pPr>
            <a:r>
              <a:rPr lang="en-US" sz="1200" dirty="0"/>
              <a:t>1.5</a:t>
            </a:r>
            <a:endParaRPr lang="en-US" sz="1200" dirty="0">
              <a:solidFill>
                <a:schemeClr val="tx1"/>
              </a:solidFill>
            </a:endParaRPr>
          </a:p>
        </p:txBody>
      </p:sp>
      <p:sp>
        <p:nvSpPr>
          <p:cNvPr id="89" name="TextBox 88"/>
          <p:cNvSpPr txBox="1"/>
          <p:nvPr/>
        </p:nvSpPr>
        <p:spPr>
          <a:xfrm>
            <a:off x="7509578" y="4814417"/>
            <a:ext cx="440897" cy="227999"/>
          </a:xfrm>
          <a:prstGeom prst="rect">
            <a:avLst/>
          </a:prstGeom>
          <a:noFill/>
        </p:spPr>
        <p:txBody>
          <a:bodyPr wrap="square" lIns="0" tIns="0" rIns="0" bIns="0" rtlCol="0">
            <a:noAutofit/>
          </a:bodyPr>
          <a:lstStyle/>
          <a:p>
            <a:pPr>
              <a:lnSpc>
                <a:spcPct val="110000"/>
              </a:lnSpc>
              <a:spcBef>
                <a:spcPts val="0"/>
              </a:spcBef>
            </a:pPr>
            <a:r>
              <a:rPr lang="en-US" sz="1200" dirty="0"/>
              <a:t>1.5</a:t>
            </a:r>
            <a:endParaRPr lang="en-US" sz="1200" dirty="0">
              <a:solidFill>
                <a:schemeClr val="tx1"/>
              </a:solidFill>
            </a:endParaRPr>
          </a:p>
        </p:txBody>
      </p:sp>
      <p:sp>
        <p:nvSpPr>
          <p:cNvPr id="90" name="TextBox 89"/>
          <p:cNvSpPr txBox="1"/>
          <p:nvPr/>
        </p:nvSpPr>
        <p:spPr>
          <a:xfrm>
            <a:off x="7590450" y="1443239"/>
            <a:ext cx="440897" cy="227999"/>
          </a:xfrm>
          <a:prstGeom prst="rect">
            <a:avLst/>
          </a:prstGeom>
          <a:noFill/>
        </p:spPr>
        <p:txBody>
          <a:bodyPr wrap="square" lIns="0" tIns="0" rIns="0" bIns="0" rtlCol="0">
            <a:noAutofit/>
          </a:bodyPr>
          <a:lstStyle/>
          <a:p>
            <a:pPr>
              <a:lnSpc>
                <a:spcPct val="110000"/>
              </a:lnSpc>
              <a:spcBef>
                <a:spcPts val="0"/>
              </a:spcBef>
            </a:pPr>
            <a:r>
              <a:rPr lang="en-US" sz="1200" dirty="0"/>
              <a:t>7</a:t>
            </a:r>
            <a:endParaRPr lang="en-US" sz="1200" dirty="0">
              <a:solidFill>
                <a:schemeClr val="tx1"/>
              </a:solidFill>
            </a:endParaRPr>
          </a:p>
        </p:txBody>
      </p:sp>
      <p:sp>
        <p:nvSpPr>
          <p:cNvPr id="93" name="TextBox 92"/>
          <p:cNvSpPr txBox="1"/>
          <p:nvPr/>
        </p:nvSpPr>
        <p:spPr>
          <a:xfrm>
            <a:off x="9237782" y="4833376"/>
            <a:ext cx="440897" cy="227999"/>
          </a:xfrm>
          <a:prstGeom prst="rect">
            <a:avLst/>
          </a:prstGeom>
          <a:noFill/>
        </p:spPr>
        <p:txBody>
          <a:bodyPr wrap="square" lIns="0" tIns="0" rIns="0" bIns="0" rtlCol="0">
            <a:noAutofit/>
          </a:bodyPr>
          <a:lstStyle/>
          <a:p>
            <a:pPr>
              <a:lnSpc>
                <a:spcPct val="110000"/>
              </a:lnSpc>
              <a:spcBef>
                <a:spcPts val="0"/>
              </a:spcBef>
            </a:pPr>
            <a:r>
              <a:rPr lang="en-US" sz="1200" dirty="0"/>
              <a:t>1</a:t>
            </a:r>
            <a:endParaRPr lang="en-US" sz="1200" dirty="0">
              <a:solidFill>
                <a:schemeClr val="tx1"/>
              </a:solidFill>
            </a:endParaRPr>
          </a:p>
        </p:txBody>
      </p:sp>
      <p:sp>
        <p:nvSpPr>
          <p:cNvPr id="94" name="TextBox 93"/>
          <p:cNvSpPr txBox="1"/>
          <p:nvPr/>
        </p:nvSpPr>
        <p:spPr>
          <a:xfrm>
            <a:off x="9197960" y="1452672"/>
            <a:ext cx="440897" cy="227999"/>
          </a:xfrm>
          <a:prstGeom prst="rect">
            <a:avLst/>
          </a:prstGeom>
          <a:noFill/>
        </p:spPr>
        <p:txBody>
          <a:bodyPr wrap="square" lIns="0" tIns="0" rIns="0" bIns="0" rtlCol="0">
            <a:noAutofit/>
          </a:bodyPr>
          <a:lstStyle/>
          <a:p>
            <a:pPr>
              <a:lnSpc>
                <a:spcPct val="110000"/>
              </a:lnSpc>
              <a:spcBef>
                <a:spcPts val="0"/>
              </a:spcBef>
            </a:pPr>
            <a:r>
              <a:rPr lang="en-US" sz="1200" dirty="0">
                <a:solidFill>
                  <a:schemeClr val="tx1"/>
                </a:solidFill>
              </a:rPr>
              <a:t>3</a:t>
            </a:r>
          </a:p>
        </p:txBody>
      </p:sp>
      <p:sp>
        <p:nvSpPr>
          <p:cNvPr id="100" name="TextBox 99"/>
          <p:cNvSpPr txBox="1"/>
          <p:nvPr/>
        </p:nvSpPr>
        <p:spPr>
          <a:xfrm>
            <a:off x="9964944" y="1406604"/>
            <a:ext cx="1475849" cy="197747"/>
          </a:xfrm>
          <a:prstGeom prst="rect">
            <a:avLst/>
          </a:prstGeom>
          <a:noFill/>
        </p:spPr>
        <p:txBody>
          <a:bodyPr wrap="square" lIns="0" tIns="0" rIns="0" bIns="0" rtlCol="0">
            <a:noAutofit/>
          </a:bodyPr>
          <a:lstStyle/>
          <a:p>
            <a:pPr>
              <a:lnSpc>
                <a:spcPct val="110000"/>
              </a:lnSpc>
              <a:spcBef>
                <a:spcPts val="0"/>
              </a:spcBef>
            </a:pPr>
            <a:r>
              <a:rPr lang="en-US" sz="1200" dirty="0">
                <a:solidFill>
                  <a:schemeClr val="tx1"/>
                </a:solidFill>
              </a:rPr>
              <a:t>416 Stainless Steel</a:t>
            </a:r>
          </a:p>
        </p:txBody>
      </p:sp>
      <p:sp>
        <p:nvSpPr>
          <p:cNvPr id="101" name="TextBox 100"/>
          <p:cNvSpPr txBox="1"/>
          <p:nvPr/>
        </p:nvSpPr>
        <p:spPr>
          <a:xfrm>
            <a:off x="10626644" y="4871348"/>
            <a:ext cx="1141754" cy="175246"/>
          </a:xfrm>
          <a:prstGeom prst="rect">
            <a:avLst/>
          </a:prstGeom>
          <a:noFill/>
        </p:spPr>
        <p:txBody>
          <a:bodyPr wrap="square" lIns="0" tIns="0" rIns="0" bIns="0" rtlCol="0">
            <a:noAutofit/>
          </a:bodyPr>
          <a:lstStyle/>
          <a:p>
            <a:pPr>
              <a:lnSpc>
                <a:spcPct val="110000"/>
              </a:lnSpc>
              <a:spcBef>
                <a:spcPts val="0"/>
              </a:spcBef>
            </a:pPr>
            <a:r>
              <a:rPr lang="en-US" sz="1200" dirty="0">
                <a:solidFill>
                  <a:schemeClr val="tx1"/>
                </a:solidFill>
              </a:rPr>
              <a:t>Steel_Sample1</a:t>
            </a:r>
          </a:p>
        </p:txBody>
      </p:sp>
      <p:sp>
        <p:nvSpPr>
          <p:cNvPr id="102" name="Rectangle 101">
            <a:extLst>
              <a:ext uri="{FF2B5EF4-FFF2-40B4-BE49-F238E27FC236}">
                <a16:creationId xmlns:a16="http://schemas.microsoft.com/office/drawing/2014/main" id="{EEE40A7A-8095-461B-9174-686F3F9E038A}"/>
              </a:ext>
            </a:extLst>
          </p:cNvPr>
          <p:cNvSpPr/>
          <p:nvPr/>
        </p:nvSpPr>
        <p:spPr>
          <a:xfrm>
            <a:off x="8877566" y="5033628"/>
            <a:ext cx="1159063" cy="276999"/>
          </a:xfrm>
          <a:prstGeom prst="rect">
            <a:avLst/>
          </a:prstGeom>
          <a:noFill/>
          <a:ln>
            <a:noFill/>
          </a:ln>
        </p:spPr>
        <p:txBody>
          <a:bodyPr wrap="square">
            <a:spAutoFit/>
          </a:bodyPr>
          <a:lstStyle/>
          <a:p>
            <a:r>
              <a:rPr lang="en-US" sz="1200" b="1" dirty="0" err="1">
                <a:latin typeface="+mj-lt"/>
              </a:rPr>
              <a:t>Current_Coil</a:t>
            </a:r>
            <a:endParaRPr lang="en-US" sz="1200" b="1" dirty="0">
              <a:latin typeface="+mj-lt"/>
            </a:endParaRPr>
          </a:p>
        </p:txBody>
      </p:sp>
      <p:sp>
        <p:nvSpPr>
          <p:cNvPr id="103" name="Rectangle 102">
            <a:extLst>
              <a:ext uri="{FF2B5EF4-FFF2-40B4-BE49-F238E27FC236}">
                <a16:creationId xmlns:a16="http://schemas.microsoft.com/office/drawing/2014/main" id="{A5F86ABB-1700-4471-B4CC-8DDD6A455985}"/>
              </a:ext>
            </a:extLst>
          </p:cNvPr>
          <p:cNvSpPr/>
          <p:nvPr/>
        </p:nvSpPr>
        <p:spPr>
          <a:xfrm>
            <a:off x="10702869" y="5068087"/>
            <a:ext cx="1095161" cy="276999"/>
          </a:xfrm>
          <a:prstGeom prst="rect">
            <a:avLst/>
          </a:prstGeom>
          <a:noFill/>
          <a:ln>
            <a:noFill/>
          </a:ln>
        </p:spPr>
        <p:txBody>
          <a:bodyPr wrap="square">
            <a:spAutoFit/>
          </a:bodyPr>
          <a:lstStyle/>
          <a:p>
            <a:r>
              <a:rPr lang="en-US" sz="1200" b="1" dirty="0">
                <a:latin typeface="+mj-lt"/>
              </a:rPr>
              <a:t>Material</a:t>
            </a:r>
          </a:p>
        </p:txBody>
      </p:sp>
      <p:sp>
        <p:nvSpPr>
          <p:cNvPr id="104" name="TextBox 103">
            <a:extLst>
              <a:ext uri="{FF2B5EF4-FFF2-40B4-BE49-F238E27FC236}">
                <a16:creationId xmlns:a16="http://schemas.microsoft.com/office/drawing/2014/main" id="{B71B0860-B66D-4E14-BF0F-26088CBFA4D9}"/>
              </a:ext>
            </a:extLst>
          </p:cNvPr>
          <p:cNvSpPr txBox="1"/>
          <p:nvPr/>
        </p:nvSpPr>
        <p:spPr>
          <a:xfrm>
            <a:off x="11050246" y="3163052"/>
            <a:ext cx="1141754" cy="175246"/>
          </a:xfrm>
          <a:prstGeom prst="rect">
            <a:avLst/>
          </a:prstGeom>
          <a:noFill/>
        </p:spPr>
        <p:txBody>
          <a:bodyPr wrap="square" lIns="0" tIns="0" rIns="0" bIns="0" rtlCol="0">
            <a:noAutofit/>
          </a:bodyPr>
          <a:lstStyle/>
          <a:p>
            <a:pPr>
              <a:lnSpc>
                <a:spcPct val="110000"/>
              </a:lnSpc>
              <a:spcBef>
                <a:spcPts val="0"/>
              </a:spcBef>
            </a:pPr>
            <a:r>
              <a:rPr lang="en-US" sz="1200" dirty="0">
                <a:solidFill>
                  <a:schemeClr val="tx1"/>
                </a:solidFill>
              </a:rPr>
              <a:t>Steel_Sample</a:t>
            </a:r>
            <a:r>
              <a:rPr lang="en-US" sz="1200" dirty="0"/>
              <a:t>2</a:t>
            </a:r>
            <a:endParaRPr lang="en-US" sz="1200" dirty="0">
              <a:solidFill>
                <a:schemeClr val="tx1"/>
              </a:solidFill>
            </a:endParaRPr>
          </a:p>
        </p:txBody>
      </p:sp>
      <p:pic>
        <p:nvPicPr>
          <p:cNvPr id="6" name="Picture 5">
            <a:extLst>
              <a:ext uri="{FF2B5EF4-FFF2-40B4-BE49-F238E27FC236}">
                <a16:creationId xmlns:a16="http://schemas.microsoft.com/office/drawing/2014/main" id="{815203A7-6E20-41DC-B1C6-9A6A14D12C13}"/>
              </a:ext>
            </a:extLst>
          </p:cNvPr>
          <p:cNvPicPr>
            <a:picLocks/>
          </p:cNvPicPr>
          <p:nvPr/>
        </p:nvPicPr>
        <p:blipFill rotWithShape="1">
          <a:blip r:embed="rId3"/>
          <a:srcRect l="3597" t="5989" r="16389" b="4547"/>
          <a:stretch/>
        </p:blipFill>
        <p:spPr>
          <a:xfrm>
            <a:off x="947853" y="1688400"/>
            <a:ext cx="10098000" cy="3128400"/>
          </a:xfrm>
          <a:prstGeom prst="rect">
            <a:avLst/>
          </a:prstGeom>
          <a:ln>
            <a:solidFill>
              <a:schemeClr val="tx1"/>
            </a:solidFill>
          </a:ln>
        </p:spPr>
      </p:pic>
      <p:sp>
        <p:nvSpPr>
          <p:cNvPr id="7" name="Oval 6">
            <a:extLst>
              <a:ext uri="{FF2B5EF4-FFF2-40B4-BE49-F238E27FC236}">
                <a16:creationId xmlns:a16="http://schemas.microsoft.com/office/drawing/2014/main" id="{ACE6F093-128E-4796-8BA8-14B4BC0E37BC}"/>
              </a:ext>
            </a:extLst>
          </p:cNvPr>
          <p:cNvSpPr/>
          <p:nvPr/>
        </p:nvSpPr>
        <p:spPr bwMode="auto">
          <a:xfrm>
            <a:off x="7409282" y="1572808"/>
            <a:ext cx="481420" cy="1017992"/>
          </a:xfrm>
          <a:prstGeom prst="ellipse">
            <a:avLst/>
          </a:prstGeom>
          <a:noFill/>
          <a:ln w="28575">
            <a:solidFill>
              <a:srgbClr val="00B050"/>
            </a:solidFill>
          </a:ln>
          <a:effectLs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CA" sz="1800" dirty="0">
              <a:solidFill>
                <a:srgbClr val="00B050"/>
              </a:solidFill>
              <a:latin typeface="+mn-lt"/>
              <a:ea typeface="Arial Unicode MS" panose="020B0604020202020204" pitchFamily="34" charset="-128"/>
              <a:cs typeface="Arial Unicode MS" panose="020B0604020202020204" pitchFamily="34" charset="-128"/>
            </a:endParaRPr>
          </a:p>
        </p:txBody>
      </p:sp>
      <p:sp>
        <p:nvSpPr>
          <p:cNvPr id="32" name="Rectangle 31">
            <a:extLst>
              <a:ext uri="{FF2B5EF4-FFF2-40B4-BE49-F238E27FC236}">
                <a16:creationId xmlns:a16="http://schemas.microsoft.com/office/drawing/2014/main" id="{79F59C2E-F24A-4AFC-9802-34E1905C859D}"/>
              </a:ext>
            </a:extLst>
          </p:cNvPr>
          <p:cNvSpPr/>
          <p:nvPr/>
        </p:nvSpPr>
        <p:spPr>
          <a:xfrm>
            <a:off x="2009875" y="5053053"/>
            <a:ext cx="1540005" cy="461665"/>
          </a:xfrm>
          <a:prstGeom prst="rect">
            <a:avLst/>
          </a:prstGeom>
          <a:noFill/>
          <a:ln>
            <a:noFill/>
          </a:ln>
        </p:spPr>
        <p:txBody>
          <a:bodyPr wrap="square">
            <a:spAutoFit/>
          </a:bodyPr>
          <a:lstStyle/>
          <a:p>
            <a:r>
              <a:rPr lang="en-CA" sz="1200" b="1" dirty="0" err="1">
                <a:latin typeface="+mj-lt"/>
              </a:rPr>
              <a:t>Force_Vertical</a:t>
            </a:r>
            <a:endParaRPr lang="en-CA" sz="1200" b="1" dirty="0">
              <a:latin typeface="+mj-lt"/>
            </a:endParaRPr>
          </a:p>
          <a:p>
            <a:r>
              <a:rPr lang="en-CA" sz="1200" b="1" dirty="0" err="1">
                <a:latin typeface="+mj-lt"/>
              </a:rPr>
              <a:t>Core_Newtons</a:t>
            </a:r>
            <a:endParaRPr lang="en-US" sz="1200" b="1" dirty="0">
              <a:latin typeface="+mj-lt"/>
            </a:endParaRPr>
          </a:p>
        </p:txBody>
      </p:sp>
      <p:cxnSp>
        <p:nvCxnSpPr>
          <p:cNvPr id="33" name="Straight Arrow Connector 32">
            <a:extLst>
              <a:ext uri="{FF2B5EF4-FFF2-40B4-BE49-F238E27FC236}">
                <a16:creationId xmlns:a16="http://schemas.microsoft.com/office/drawing/2014/main" id="{3C5EC36C-BCEA-44BE-872C-E3E8CD66A313}"/>
              </a:ext>
            </a:extLst>
          </p:cNvPr>
          <p:cNvCxnSpPr>
            <a:cxnSpLocks/>
            <a:endCxn id="7" idx="3"/>
          </p:cNvCxnSpPr>
          <p:nvPr/>
        </p:nvCxnSpPr>
        <p:spPr bwMode="auto">
          <a:xfrm flipV="1">
            <a:off x="6054544" y="2441719"/>
            <a:ext cx="1425240" cy="3425682"/>
          </a:xfrm>
          <a:prstGeom prst="straightConnector1">
            <a:avLst/>
          </a:prstGeom>
          <a:solidFill>
            <a:schemeClr val="tx2"/>
          </a:solidFill>
          <a:ln w="28575" cap="flat" cmpd="sng" algn="ctr">
            <a:solidFill>
              <a:srgbClr val="00B050"/>
            </a:solidFill>
            <a:prstDash val="solid"/>
            <a:round/>
            <a:headEnd type="none" w="med" len="med"/>
            <a:tailEnd type="triangle"/>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10" name="TextBox 9">
            <a:extLst>
              <a:ext uri="{FF2B5EF4-FFF2-40B4-BE49-F238E27FC236}">
                <a16:creationId xmlns:a16="http://schemas.microsoft.com/office/drawing/2014/main" id="{5789A90A-C9A4-46A6-95A0-8ED0D9503DD8}"/>
              </a:ext>
            </a:extLst>
          </p:cNvPr>
          <p:cNvSpPr txBox="1"/>
          <p:nvPr/>
        </p:nvSpPr>
        <p:spPr>
          <a:xfrm>
            <a:off x="4800600" y="6019800"/>
            <a:ext cx="2514600" cy="596827"/>
          </a:xfrm>
          <a:prstGeom prst="rect">
            <a:avLst/>
          </a:prstGeom>
          <a:noFill/>
        </p:spPr>
        <p:txBody>
          <a:bodyPr wrap="square" lIns="0" tIns="0" rIns="0" bIns="0" rtlCol="0">
            <a:noAutofit/>
          </a:bodyPr>
          <a:lstStyle/>
          <a:p>
            <a:pPr>
              <a:lnSpc>
                <a:spcPct val="110000"/>
              </a:lnSpc>
              <a:spcBef>
                <a:spcPts val="0"/>
              </a:spcBef>
            </a:pPr>
            <a:r>
              <a:rPr lang="en-CA" sz="1200" dirty="0">
                <a:ea typeface="Arial Unicode MS" panose="020B0604020202020204" pitchFamily="34" charset="-128"/>
                <a:cs typeface="Arial Unicode MS" panose="020B0604020202020204" pitchFamily="34" charset="-128"/>
              </a:rPr>
              <a:t>Thickness of the core lies in the upper half of its variable range</a:t>
            </a:r>
            <a:endParaRPr lang="en-CA" sz="1200" dirty="0">
              <a:solidFill>
                <a:schemeClr val="tx1"/>
              </a:solidFill>
              <a:latin typeface="+mn-lt"/>
              <a:ea typeface="Arial Unicode MS" panose="020B0604020202020204" pitchFamily="34" charset="-128"/>
              <a:cs typeface="Arial Unicode MS" panose="020B0604020202020204" pitchFamily="34" charset="-128"/>
            </a:endParaRPr>
          </a:p>
        </p:txBody>
      </p:sp>
      <p:pic>
        <p:nvPicPr>
          <p:cNvPr id="35" name="Picture 34">
            <a:extLst>
              <a:ext uri="{FF2B5EF4-FFF2-40B4-BE49-F238E27FC236}">
                <a16:creationId xmlns:a16="http://schemas.microsoft.com/office/drawing/2014/main" id="{77F7660A-1D23-468C-AEA7-4E69D74271F5}"/>
              </a:ext>
            </a:extLst>
          </p:cNvPr>
          <p:cNvPicPr>
            <a:picLocks noChangeAspect="1"/>
          </p:cNvPicPr>
          <p:nvPr/>
        </p:nvPicPr>
        <p:blipFill rotWithShape="1">
          <a:blip r:embed="rId4"/>
          <a:srcRect t="1" r="32509" b="68012"/>
          <a:stretch/>
        </p:blipFill>
        <p:spPr>
          <a:xfrm>
            <a:off x="11045853" y="1688400"/>
            <a:ext cx="891833" cy="197747"/>
          </a:xfrm>
          <a:prstGeom prst="rect">
            <a:avLst/>
          </a:prstGeom>
          <a:ln>
            <a:solidFill>
              <a:schemeClr val="tx1"/>
            </a:solidFill>
          </a:ln>
        </p:spPr>
      </p:pic>
      <p:sp>
        <p:nvSpPr>
          <p:cNvPr id="36" name="Rectangle 35">
            <a:extLst>
              <a:ext uri="{FF2B5EF4-FFF2-40B4-BE49-F238E27FC236}">
                <a16:creationId xmlns:a16="http://schemas.microsoft.com/office/drawing/2014/main" id="{E8A82EBE-C042-412E-BC8B-14289C292445}"/>
              </a:ext>
            </a:extLst>
          </p:cNvPr>
          <p:cNvSpPr/>
          <p:nvPr/>
        </p:nvSpPr>
        <p:spPr>
          <a:xfrm>
            <a:off x="316195" y="5133505"/>
            <a:ext cx="1436971" cy="276999"/>
          </a:xfrm>
          <a:prstGeom prst="rect">
            <a:avLst/>
          </a:prstGeom>
          <a:noFill/>
          <a:ln>
            <a:noFill/>
          </a:ln>
        </p:spPr>
        <p:txBody>
          <a:bodyPr wrap="square">
            <a:spAutoFit/>
          </a:bodyPr>
          <a:lstStyle/>
          <a:p>
            <a:r>
              <a:rPr lang="en-US" sz="1200" b="1" dirty="0" err="1"/>
              <a:t>Current_Ampere</a:t>
            </a:r>
            <a:endParaRPr lang="en-US" sz="1200" b="1" dirty="0"/>
          </a:p>
        </p:txBody>
      </p:sp>
      <p:sp>
        <p:nvSpPr>
          <p:cNvPr id="34" name="Title 1">
            <a:extLst>
              <a:ext uri="{FF2B5EF4-FFF2-40B4-BE49-F238E27FC236}">
                <a16:creationId xmlns:a16="http://schemas.microsoft.com/office/drawing/2014/main" id="{F9E44028-D64C-42C9-8658-1E50B73F0C54}"/>
              </a:ext>
            </a:extLst>
          </p:cNvPr>
          <p:cNvSpPr txBox="1">
            <a:spLocks/>
          </p:cNvSpPr>
          <p:nvPr/>
        </p:nvSpPr>
        <p:spPr>
          <a:xfrm>
            <a:off x="547301" y="35118"/>
            <a:ext cx="10972800" cy="914400"/>
          </a:xfrm>
          <a:prstGeom prst="rect">
            <a:avLst/>
          </a:prstGeom>
        </p:spPr>
        <p:txBody>
          <a:bodyPr vert="horz" anchor="b" anchorCtr="0">
            <a:normAutofit/>
          </a:bodyPr>
          <a:lstStyle>
            <a:lvl1pPr algn="l" rtl="0" fontAlgn="base">
              <a:spcBef>
                <a:spcPct val="0"/>
              </a:spcBef>
              <a:spcAft>
                <a:spcPct val="0"/>
              </a:spcAft>
              <a:defRPr sz="3200" kern="1200">
                <a:solidFill>
                  <a:schemeClr val="tx2"/>
                </a:solidFill>
                <a:effectLst>
                  <a:outerShdw blurRad="50800" dist="50800" sx="1000" sy="1000" algn="ctr" rotWithShape="0">
                    <a:srgbClr val="000000"/>
                  </a:outerShdw>
                </a:effectLst>
                <a:latin typeface="+mj-lt"/>
                <a:ea typeface="+mj-ea"/>
                <a:cs typeface="+mj-cs"/>
              </a:defRPr>
            </a:lvl1pPr>
            <a:lvl2pPr algn="l" rtl="0" fontAlgn="base">
              <a:spcBef>
                <a:spcPct val="0"/>
              </a:spcBef>
              <a:spcAft>
                <a:spcPct val="0"/>
              </a:spcAft>
              <a:defRPr sz="3200">
                <a:solidFill>
                  <a:schemeClr val="tx2"/>
                </a:solidFill>
                <a:latin typeface="Calibri" pitchFamily="34" charset="0"/>
              </a:defRPr>
            </a:lvl2pPr>
            <a:lvl3pPr algn="l" rtl="0" fontAlgn="base">
              <a:spcBef>
                <a:spcPct val="0"/>
              </a:spcBef>
              <a:spcAft>
                <a:spcPct val="0"/>
              </a:spcAft>
              <a:defRPr sz="3200">
                <a:solidFill>
                  <a:schemeClr val="tx2"/>
                </a:solidFill>
                <a:latin typeface="Calibri" pitchFamily="34" charset="0"/>
              </a:defRPr>
            </a:lvl3pPr>
            <a:lvl4pPr algn="l" rtl="0" fontAlgn="base">
              <a:spcBef>
                <a:spcPct val="0"/>
              </a:spcBef>
              <a:spcAft>
                <a:spcPct val="0"/>
              </a:spcAft>
              <a:defRPr sz="3200">
                <a:solidFill>
                  <a:schemeClr val="tx2"/>
                </a:solidFill>
                <a:latin typeface="Calibri" pitchFamily="34" charset="0"/>
              </a:defRPr>
            </a:lvl4pPr>
            <a:lvl5pPr algn="l" rtl="0" fontAlgn="base">
              <a:spcBef>
                <a:spcPct val="0"/>
              </a:spcBef>
              <a:spcAft>
                <a:spcPct val="0"/>
              </a:spcAft>
              <a:defRPr sz="3200">
                <a:solidFill>
                  <a:schemeClr val="tx2"/>
                </a:solidFill>
                <a:latin typeface="Calibri" pitchFamily="34" charset="0"/>
              </a:defRPr>
            </a:lvl5pPr>
            <a:lvl6pPr marL="457200" algn="l" rtl="0" fontAlgn="base">
              <a:spcBef>
                <a:spcPct val="0"/>
              </a:spcBef>
              <a:spcAft>
                <a:spcPct val="0"/>
              </a:spcAft>
              <a:defRPr sz="3200">
                <a:solidFill>
                  <a:schemeClr val="tx2"/>
                </a:solidFill>
                <a:latin typeface="Calibri" pitchFamily="34" charset="0"/>
              </a:defRPr>
            </a:lvl6pPr>
            <a:lvl7pPr marL="914400" algn="l" rtl="0" fontAlgn="base">
              <a:spcBef>
                <a:spcPct val="0"/>
              </a:spcBef>
              <a:spcAft>
                <a:spcPct val="0"/>
              </a:spcAft>
              <a:defRPr sz="3200">
                <a:solidFill>
                  <a:schemeClr val="tx2"/>
                </a:solidFill>
                <a:latin typeface="Calibri" pitchFamily="34" charset="0"/>
              </a:defRPr>
            </a:lvl7pPr>
            <a:lvl8pPr marL="1371600" algn="l" rtl="0" fontAlgn="base">
              <a:spcBef>
                <a:spcPct val="0"/>
              </a:spcBef>
              <a:spcAft>
                <a:spcPct val="0"/>
              </a:spcAft>
              <a:defRPr sz="3200">
                <a:solidFill>
                  <a:schemeClr val="tx2"/>
                </a:solidFill>
                <a:latin typeface="Calibri" pitchFamily="34" charset="0"/>
              </a:defRPr>
            </a:lvl8pPr>
            <a:lvl9pPr marL="1828800" algn="l" rtl="0" fontAlgn="base">
              <a:spcBef>
                <a:spcPct val="0"/>
              </a:spcBef>
              <a:spcAft>
                <a:spcPct val="0"/>
              </a:spcAft>
              <a:defRPr sz="3200">
                <a:solidFill>
                  <a:schemeClr val="tx2"/>
                </a:solidFill>
                <a:latin typeface="Calibri" pitchFamily="34" charset="0"/>
              </a:defRPr>
            </a:lvl9pPr>
          </a:lstStyle>
          <a:p>
            <a:pPr defTabSz="913943"/>
            <a:r>
              <a:rPr lang="en-US" sz="2200" b="1" dirty="0">
                <a:solidFill>
                  <a:srgbClr val="00646E"/>
                </a:solidFill>
                <a:latin typeface="Arial" pitchFamily="34" charset="0"/>
                <a:cs typeface="Arial" pitchFamily="34" charset="0"/>
              </a:rPr>
              <a:t>Assess Design Trends – Parallel Plot</a:t>
            </a:r>
          </a:p>
        </p:txBody>
      </p:sp>
    </p:spTree>
    <p:extLst>
      <p:ext uri="{BB962C8B-B14F-4D97-AF65-F5344CB8AC3E}">
        <p14:creationId xmlns:p14="http://schemas.microsoft.com/office/powerpoint/2010/main" val="21983974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l="5246" t="4515" r="5595" b="3614"/>
          <a:stretch/>
        </p:blipFill>
        <p:spPr>
          <a:xfrm>
            <a:off x="7162800" y="1600201"/>
            <a:ext cx="3657600" cy="3733800"/>
          </a:xfrm>
          <a:prstGeom prst="rect">
            <a:avLst/>
          </a:prstGeom>
        </p:spPr>
      </p:pic>
      <p:sp>
        <p:nvSpPr>
          <p:cNvPr id="5" name="Title 4"/>
          <p:cNvSpPr>
            <a:spLocks noGrp="1"/>
          </p:cNvSpPr>
          <p:nvPr>
            <p:ph type="title"/>
          </p:nvPr>
        </p:nvSpPr>
        <p:spPr>
          <a:xfrm>
            <a:off x="0" y="-1"/>
            <a:ext cx="12192000" cy="1165707"/>
          </a:xfrm>
        </p:spPr>
        <p:txBody>
          <a:bodyPr/>
          <a:lstStyle/>
          <a:p>
            <a:r>
              <a:rPr lang="en-US" dirty="0"/>
              <a:t>Solenoid Design</a:t>
            </a:r>
            <a:r>
              <a:rPr lang="en-US" b="1" dirty="0"/>
              <a:t> Space Exploration </a:t>
            </a:r>
          </a:p>
        </p:txBody>
      </p:sp>
      <p:sp>
        <p:nvSpPr>
          <p:cNvPr id="11" name="Content Placeholder 12"/>
          <p:cNvSpPr>
            <a:spLocks noGrp="1"/>
          </p:cNvSpPr>
          <p:nvPr>
            <p:ph sz="half" idx="1"/>
          </p:nvPr>
        </p:nvSpPr>
        <p:spPr>
          <a:xfrm>
            <a:off x="626737" y="1440000"/>
            <a:ext cx="6231263" cy="4752000"/>
          </a:xfrm>
        </p:spPr>
        <p:txBody>
          <a:bodyPr>
            <a:normAutofit/>
          </a:bodyPr>
          <a:lstStyle/>
          <a:p>
            <a:r>
              <a:rPr lang="en-US" sz="2000" dirty="0"/>
              <a:t>This study aims at increasing the force in the vertical direction on the core while decreasing the input current in the coil, while ensuring the </a:t>
            </a:r>
            <a:r>
              <a:rPr lang="en-US" sz="2000" dirty="0" err="1"/>
              <a:t>the</a:t>
            </a:r>
            <a:r>
              <a:rPr lang="en-US" sz="2000" dirty="0"/>
              <a:t> force remains above a critical limit</a:t>
            </a:r>
          </a:p>
          <a:p>
            <a:endParaRPr lang="en-US" sz="1900" dirty="0"/>
          </a:p>
          <a:p>
            <a:r>
              <a:rPr lang="en-US" sz="2000" dirty="0"/>
              <a:t>Problem Statement:</a:t>
            </a:r>
          </a:p>
          <a:p>
            <a:endParaRPr lang="en-US" sz="1900" dirty="0"/>
          </a:p>
          <a:p>
            <a:pPr marL="319087" lvl="2" indent="0">
              <a:spcBef>
                <a:spcPts val="600"/>
              </a:spcBef>
              <a:buClr>
                <a:schemeClr val="accent1"/>
              </a:buClr>
              <a:buNone/>
            </a:pPr>
            <a:r>
              <a:rPr lang="en-US" b="1" dirty="0"/>
              <a:t>Objective</a:t>
            </a:r>
            <a:r>
              <a:rPr lang="en-US" dirty="0"/>
              <a:t>:  minimize </a:t>
            </a:r>
            <a:r>
              <a:rPr lang="en-US" i="1" dirty="0" err="1"/>
              <a:t>Current_Ampere</a:t>
            </a:r>
            <a:endParaRPr lang="en-US" i="1" dirty="0"/>
          </a:p>
          <a:p>
            <a:pPr marL="319087" lvl="2" indent="0">
              <a:spcBef>
                <a:spcPts val="600"/>
              </a:spcBef>
              <a:buClr>
                <a:schemeClr val="accent1"/>
              </a:buClr>
              <a:buNone/>
            </a:pPr>
            <a:r>
              <a:rPr lang="en-US" dirty="0"/>
              <a:t>                   maximize </a:t>
            </a:r>
            <a:r>
              <a:rPr lang="en-US" i="1" dirty="0" err="1"/>
              <a:t>Force_Vertical_Core_Newton</a:t>
            </a:r>
            <a:endParaRPr lang="en-US" dirty="0"/>
          </a:p>
          <a:p>
            <a:pPr marL="319087" lvl="2" indent="0">
              <a:spcBef>
                <a:spcPts val="600"/>
              </a:spcBef>
              <a:buClr>
                <a:schemeClr val="accent1"/>
              </a:buClr>
              <a:buNone/>
            </a:pPr>
            <a:r>
              <a:rPr lang="en-US" dirty="0"/>
              <a:t>                   (</a:t>
            </a:r>
            <a:r>
              <a:rPr lang="en-US" i="1" dirty="0"/>
              <a:t>Trade-off</a:t>
            </a:r>
            <a:r>
              <a:rPr lang="en-US" dirty="0"/>
              <a:t> </a:t>
            </a:r>
            <a:r>
              <a:rPr lang="en-US" i="1" dirty="0"/>
              <a:t>study</a:t>
            </a:r>
            <a:r>
              <a:rPr lang="en-US" dirty="0"/>
              <a:t>)</a:t>
            </a:r>
          </a:p>
          <a:p>
            <a:pPr marL="319087" lvl="2" indent="0">
              <a:spcBef>
                <a:spcPts val="600"/>
              </a:spcBef>
              <a:buClr>
                <a:schemeClr val="accent1"/>
              </a:buClr>
              <a:buNone/>
            </a:pPr>
            <a:endParaRPr lang="en-US" dirty="0"/>
          </a:p>
          <a:p>
            <a:pPr marL="319087" lvl="2" indent="0">
              <a:spcBef>
                <a:spcPts val="600"/>
              </a:spcBef>
              <a:buClr>
                <a:schemeClr val="accent1"/>
              </a:buClr>
              <a:buNone/>
            </a:pPr>
            <a:r>
              <a:rPr lang="en-US" b="1" dirty="0"/>
              <a:t>Constraints</a:t>
            </a:r>
            <a:r>
              <a:rPr lang="en-US" dirty="0"/>
              <a:t>: </a:t>
            </a:r>
            <a:r>
              <a:rPr lang="en-US" i="1" dirty="0" err="1"/>
              <a:t>Force_Vertical_Core_Newton</a:t>
            </a:r>
            <a:r>
              <a:rPr lang="en-US" i="1" dirty="0"/>
              <a:t> </a:t>
            </a:r>
            <a:r>
              <a:rPr lang="en-US" u="sng" dirty="0"/>
              <a:t>&gt;</a:t>
            </a:r>
            <a:r>
              <a:rPr lang="en-US" dirty="0"/>
              <a:t> 40 N</a:t>
            </a:r>
          </a:p>
          <a:p>
            <a:pPr marL="822325" lvl="3">
              <a:spcBef>
                <a:spcPts val="600"/>
              </a:spcBef>
              <a:buClr>
                <a:schemeClr val="accent1"/>
              </a:buClr>
            </a:pPr>
            <a:endParaRPr lang="en-US" dirty="0">
              <a:solidFill>
                <a:schemeClr val="tx1"/>
              </a:solidFill>
            </a:endParaRPr>
          </a:p>
          <a:p>
            <a:pPr marL="273050" lvl="1">
              <a:spcBef>
                <a:spcPts val="600"/>
              </a:spcBef>
              <a:buClr>
                <a:schemeClr val="accent1"/>
              </a:buClr>
            </a:pPr>
            <a:endParaRPr lang="en-US" sz="1900" dirty="0">
              <a:solidFill>
                <a:schemeClr val="tx1"/>
              </a:solidFill>
            </a:endParaRPr>
          </a:p>
        </p:txBody>
      </p:sp>
      <p:sp>
        <p:nvSpPr>
          <p:cNvPr id="2" name="Content Placeholder 1"/>
          <p:cNvSpPr>
            <a:spLocks noGrp="1"/>
          </p:cNvSpPr>
          <p:nvPr>
            <p:ph sz="half" idx="2"/>
          </p:nvPr>
        </p:nvSpPr>
        <p:spPr>
          <a:xfrm>
            <a:off x="7737097" y="1440000"/>
            <a:ext cx="3972554" cy="4752000"/>
          </a:xfrm>
        </p:spPr>
        <p:txBody>
          <a:bodyPr/>
          <a:lstStyle/>
          <a:p>
            <a:r>
              <a:rPr lang="en-US" dirty="0"/>
              <a:t> </a:t>
            </a:r>
          </a:p>
        </p:txBody>
      </p:sp>
      <p:sp>
        <p:nvSpPr>
          <p:cNvPr id="4" name="TextBox 3"/>
          <p:cNvSpPr txBox="1"/>
          <p:nvPr/>
        </p:nvSpPr>
        <p:spPr>
          <a:xfrm>
            <a:off x="7940888" y="5682563"/>
            <a:ext cx="2743200" cy="307777"/>
          </a:xfrm>
          <a:prstGeom prst="rect">
            <a:avLst/>
          </a:prstGeom>
          <a:noFill/>
        </p:spPr>
        <p:txBody>
          <a:bodyPr wrap="square" rtlCol="0">
            <a:spAutoFit/>
          </a:bodyPr>
          <a:lstStyle/>
          <a:p>
            <a:r>
              <a:rPr lang="en-US" sz="1400" u="sng" dirty="0"/>
              <a:t>Simcenter 3D Magnetics Model </a:t>
            </a:r>
          </a:p>
        </p:txBody>
      </p:sp>
      <p:cxnSp>
        <p:nvCxnSpPr>
          <p:cNvPr id="14" name="Straight Arrow Connector 13"/>
          <p:cNvCxnSpPr/>
          <p:nvPr/>
        </p:nvCxnSpPr>
        <p:spPr bwMode="auto">
          <a:xfrm flipH="1" flipV="1">
            <a:off x="9312488" y="3574911"/>
            <a:ext cx="1507912" cy="1378089"/>
          </a:xfrm>
          <a:prstGeom prst="straightConnector1">
            <a:avLst/>
          </a:prstGeom>
          <a:solidFill>
            <a:schemeClr val="tx2"/>
          </a:solidFill>
          <a:ln w="9525" cap="flat" cmpd="sng" algn="ctr">
            <a:solidFill>
              <a:schemeClr val="tx1"/>
            </a:solidFill>
            <a:prstDash val="solid"/>
            <a:round/>
            <a:headEnd type="none" w="med" len="med"/>
            <a:tailEnd type="triangle"/>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15" name="TextBox 14"/>
          <p:cNvSpPr txBox="1"/>
          <p:nvPr/>
        </p:nvSpPr>
        <p:spPr>
          <a:xfrm>
            <a:off x="10835089" y="4958508"/>
            <a:ext cx="874562" cy="375493"/>
          </a:xfrm>
          <a:prstGeom prst="rect">
            <a:avLst/>
          </a:prstGeom>
          <a:noFill/>
        </p:spPr>
        <p:txBody>
          <a:bodyPr wrap="square" lIns="0" tIns="0" rIns="0" bIns="0" rtlCol="0">
            <a:noAutofit/>
          </a:bodyPr>
          <a:lstStyle/>
          <a:p>
            <a:pPr>
              <a:lnSpc>
                <a:spcPct val="110000"/>
              </a:lnSpc>
              <a:spcBef>
                <a:spcPts val="0"/>
              </a:spcBef>
            </a:pPr>
            <a:r>
              <a:rPr lang="en-US" sz="1400" b="1" dirty="0">
                <a:solidFill>
                  <a:schemeClr val="tx1"/>
                </a:solidFill>
                <a:latin typeface="+mn-lt"/>
                <a:ea typeface="Arial Unicode MS" panose="020B0604020202020204" pitchFamily="34" charset="-128"/>
                <a:cs typeface="Arial Unicode MS" panose="020B0604020202020204" pitchFamily="34" charset="-128"/>
              </a:rPr>
              <a:t>Curren</a:t>
            </a:r>
            <a:r>
              <a:rPr lang="en-US" sz="1400" b="1" dirty="0">
                <a:ea typeface="Arial Unicode MS" panose="020B0604020202020204" pitchFamily="34" charset="-128"/>
                <a:cs typeface="Arial Unicode MS" panose="020B0604020202020204" pitchFamily="34" charset="-128"/>
              </a:rPr>
              <a:t>t</a:t>
            </a:r>
            <a:endParaRPr lang="en-US" b="1" dirty="0">
              <a:solidFill>
                <a:schemeClr val="tx1"/>
              </a:solidFill>
              <a:latin typeface="+mn-lt"/>
              <a:ea typeface="Arial Unicode MS" panose="020B0604020202020204" pitchFamily="34" charset="-128"/>
              <a:cs typeface="Arial Unicode MS" panose="020B0604020202020204" pitchFamily="34" charset="-128"/>
            </a:endParaRPr>
          </a:p>
        </p:txBody>
      </p:sp>
      <p:sp>
        <p:nvSpPr>
          <p:cNvPr id="16" name="TextBox 15"/>
          <p:cNvSpPr txBox="1"/>
          <p:nvPr/>
        </p:nvSpPr>
        <p:spPr>
          <a:xfrm>
            <a:off x="7037637" y="1298755"/>
            <a:ext cx="1080571" cy="197300"/>
          </a:xfrm>
          <a:prstGeom prst="rect">
            <a:avLst/>
          </a:prstGeom>
          <a:noFill/>
        </p:spPr>
        <p:txBody>
          <a:bodyPr wrap="square" lIns="0" tIns="0" rIns="0" bIns="0" rtlCol="0">
            <a:noAutofit/>
          </a:bodyPr>
          <a:lstStyle/>
          <a:p>
            <a:pPr>
              <a:lnSpc>
                <a:spcPct val="110000"/>
              </a:lnSpc>
              <a:spcBef>
                <a:spcPts val="0"/>
              </a:spcBef>
            </a:pPr>
            <a:r>
              <a:rPr lang="en-US" sz="1400" b="1" dirty="0">
                <a:solidFill>
                  <a:schemeClr val="tx1"/>
                </a:solidFill>
                <a:latin typeface="+mn-lt"/>
                <a:ea typeface="Arial Unicode MS" panose="020B0604020202020204" pitchFamily="34" charset="-128"/>
                <a:cs typeface="Arial Unicode MS" panose="020B0604020202020204" pitchFamily="34" charset="-128"/>
              </a:rPr>
              <a:t>Air Volume</a:t>
            </a:r>
          </a:p>
        </p:txBody>
      </p:sp>
      <p:cxnSp>
        <p:nvCxnSpPr>
          <p:cNvPr id="17" name="Straight Arrow Connector 16"/>
          <p:cNvCxnSpPr/>
          <p:nvPr/>
        </p:nvCxnSpPr>
        <p:spPr bwMode="auto">
          <a:xfrm>
            <a:off x="7494381" y="1600201"/>
            <a:ext cx="910062" cy="1049424"/>
          </a:xfrm>
          <a:prstGeom prst="straightConnector1">
            <a:avLst/>
          </a:prstGeom>
          <a:solidFill>
            <a:schemeClr val="tx2"/>
          </a:solidFill>
          <a:ln w="9525" cap="flat" cmpd="sng" algn="ctr">
            <a:solidFill>
              <a:schemeClr val="tx1"/>
            </a:solidFill>
            <a:prstDash val="solid"/>
            <a:round/>
            <a:headEnd type="none" w="med" len="med"/>
            <a:tailEnd type="triangle"/>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20" name="TextBox 19"/>
          <p:cNvSpPr txBox="1"/>
          <p:nvPr/>
        </p:nvSpPr>
        <p:spPr>
          <a:xfrm>
            <a:off x="10684088" y="1840467"/>
            <a:ext cx="1262212" cy="562240"/>
          </a:xfrm>
          <a:prstGeom prst="rect">
            <a:avLst/>
          </a:prstGeom>
          <a:noFill/>
        </p:spPr>
        <p:txBody>
          <a:bodyPr wrap="square" lIns="0" tIns="0" rIns="0" bIns="0" rtlCol="0">
            <a:noAutofit/>
          </a:bodyPr>
          <a:lstStyle/>
          <a:p>
            <a:pPr>
              <a:lnSpc>
                <a:spcPct val="110000"/>
              </a:lnSpc>
              <a:spcBef>
                <a:spcPts val="0"/>
              </a:spcBef>
            </a:pPr>
            <a:r>
              <a:rPr lang="en-US" sz="1400" b="1" dirty="0">
                <a:ea typeface="Arial Unicode MS" panose="020B0604020202020204" pitchFamily="34" charset="-128"/>
                <a:cs typeface="Arial Unicode MS" panose="020B0604020202020204" pitchFamily="34" charset="-128"/>
              </a:rPr>
              <a:t>Flux Tangent Condition</a:t>
            </a:r>
            <a:endParaRPr lang="en-US" sz="1400" b="1" dirty="0">
              <a:solidFill>
                <a:schemeClr val="tx1"/>
              </a:solidFill>
              <a:ea typeface="Arial Unicode MS" panose="020B0604020202020204" pitchFamily="34" charset="-128"/>
              <a:cs typeface="Arial Unicode MS" panose="020B0604020202020204" pitchFamily="34" charset="-128"/>
            </a:endParaRPr>
          </a:p>
        </p:txBody>
      </p:sp>
      <p:cxnSp>
        <p:nvCxnSpPr>
          <p:cNvPr id="21" name="Straight Arrow Connector 20"/>
          <p:cNvCxnSpPr/>
          <p:nvPr/>
        </p:nvCxnSpPr>
        <p:spPr bwMode="auto">
          <a:xfrm flipH="1">
            <a:off x="10547776" y="2309849"/>
            <a:ext cx="617638" cy="555414"/>
          </a:xfrm>
          <a:prstGeom prst="straightConnector1">
            <a:avLst/>
          </a:prstGeom>
          <a:solidFill>
            <a:schemeClr val="tx2"/>
          </a:solidFill>
          <a:ln w="9525" cap="flat" cmpd="sng" algn="ctr">
            <a:solidFill>
              <a:schemeClr val="tx1"/>
            </a:solidFill>
            <a:prstDash val="solid"/>
            <a:round/>
            <a:headEnd type="none" w="med" len="med"/>
            <a:tailEnd type="triangle"/>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18" name="TextBox 17"/>
          <p:cNvSpPr txBox="1"/>
          <p:nvPr/>
        </p:nvSpPr>
        <p:spPr>
          <a:xfrm>
            <a:off x="6503147" y="5185757"/>
            <a:ext cx="1437741" cy="536309"/>
          </a:xfrm>
          <a:prstGeom prst="rect">
            <a:avLst/>
          </a:prstGeom>
          <a:noFill/>
        </p:spPr>
        <p:txBody>
          <a:bodyPr wrap="square" lIns="0" tIns="0" rIns="0" bIns="0" rtlCol="0">
            <a:noAutofit/>
          </a:bodyPr>
          <a:lstStyle/>
          <a:p>
            <a:pPr>
              <a:lnSpc>
                <a:spcPct val="110000"/>
              </a:lnSpc>
              <a:spcBef>
                <a:spcPts val="0"/>
              </a:spcBef>
            </a:pPr>
            <a:r>
              <a:rPr lang="en-US" sz="1400" b="1" dirty="0">
                <a:ea typeface="Arial Unicode MS" panose="020B0604020202020204" pitchFamily="34" charset="-128"/>
                <a:cs typeface="Arial Unicode MS" panose="020B0604020202020204" pitchFamily="34" charset="-128"/>
              </a:rPr>
              <a:t>Air Volume (mesh extrusion)</a:t>
            </a:r>
            <a:endParaRPr lang="en-US" sz="1400" b="1" dirty="0">
              <a:solidFill>
                <a:schemeClr val="tx1"/>
              </a:solidFill>
              <a:latin typeface="+mn-lt"/>
              <a:ea typeface="Arial Unicode MS" panose="020B0604020202020204" pitchFamily="34" charset="-128"/>
              <a:cs typeface="Arial Unicode MS" panose="020B0604020202020204" pitchFamily="34" charset="-128"/>
            </a:endParaRPr>
          </a:p>
        </p:txBody>
      </p:sp>
      <p:cxnSp>
        <p:nvCxnSpPr>
          <p:cNvPr id="19" name="Straight Arrow Connector 18"/>
          <p:cNvCxnSpPr/>
          <p:nvPr/>
        </p:nvCxnSpPr>
        <p:spPr bwMode="auto">
          <a:xfrm flipV="1">
            <a:off x="7176191" y="4495800"/>
            <a:ext cx="722166" cy="598381"/>
          </a:xfrm>
          <a:prstGeom prst="straightConnector1">
            <a:avLst/>
          </a:prstGeom>
          <a:solidFill>
            <a:schemeClr val="tx2"/>
          </a:solidFill>
          <a:ln w="9525" cap="flat" cmpd="sng" algn="ctr">
            <a:solidFill>
              <a:schemeClr val="tx1"/>
            </a:solidFill>
            <a:prstDash val="solid"/>
            <a:round/>
            <a:headEnd type="none" w="med" len="med"/>
            <a:tailEnd type="triangle"/>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spTree>
    <p:extLst>
      <p:ext uri="{BB962C8B-B14F-4D97-AF65-F5344CB8AC3E}">
        <p14:creationId xmlns:p14="http://schemas.microsoft.com/office/powerpoint/2010/main" val="2629432804"/>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3873277" y="5076425"/>
            <a:ext cx="4232205" cy="489164"/>
            <a:chOff x="4198616" y="4882069"/>
            <a:chExt cx="4232205" cy="489164"/>
          </a:xfrm>
        </p:grpSpPr>
        <p:sp>
          <p:nvSpPr>
            <p:cNvPr id="69" name="Rectangle 68"/>
            <p:cNvSpPr/>
            <p:nvPr/>
          </p:nvSpPr>
          <p:spPr>
            <a:xfrm>
              <a:off x="4198616" y="4909568"/>
              <a:ext cx="1038173" cy="461665"/>
            </a:xfrm>
            <a:prstGeom prst="rect">
              <a:avLst/>
            </a:prstGeom>
            <a:noFill/>
            <a:ln>
              <a:noFill/>
            </a:ln>
          </p:spPr>
          <p:txBody>
            <a:bodyPr wrap="square">
              <a:spAutoFit/>
            </a:bodyPr>
            <a:lstStyle/>
            <a:p>
              <a:r>
                <a:rPr lang="en-US" sz="1200" b="1" dirty="0">
                  <a:latin typeface="+mj-lt"/>
                </a:rPr>
                <a:t>Number_of Turns_Coil</a:t>
              </a:r>
            </a:p>
          </p:txBody>
        </p:sp>
        <p:sp>
          <p:nvSpPr>
            <p:cNvPr id="72" name="Rectangle 71"/>
            <p:cNvSpPr/>
            <p:nvPr/>
          </p:nvSpPr>
          <p:spPr>
            <a:xfrm>
              <a:off x="5984339" y="4882069"/>
              <a:ext cx="913368" cy="276999"/>
            </a:xfrm>
            <a:prstGeom prst="rect">
              <a:avLst/>
            </a:prstGeom>
            <a:noFill/>
            <a:ln>
              <a:noFill/>
            </a:ln>
          </p:spPr>
          <p:txBody>
            <a:bodyPr wrap="square">
              <a:spAutoFit/>
            </a:bodyPr>
            <a:lstStyle/>
            <a:p>
              <a:r>
                <a:rPr lang="en-US" sz="1200" b="1" dirty="0">
                  <a:latin typeface="+mj-lt"/>
                </a:rPr>
                <a:t>Width</a:t>
              </a:r>
            </a:p>
          </p:txBody>
        </p:sp>
        <p:sp>
          <p:nvSpPr>
            <p:cNvPr id="74" name="Rectangle 73"/>
            <p:cNvSpPr/>
            <p:nvPr/>
          </p:nvSpPr>
          <p:spPr>
            <a:xfrm>
              <a:off x="7487722" y="4919868"/>
              <a:ext cx="943099" cy="277000"/>
            </a:xfrm>
            <a:prstGeom prst="rect">
              <a:avLst/>
            </a:prstGeom>
            <a:noFill/>
            <a:ln>
              <a:noFill/>
            </a:ln>
          </p:spPr>
          <p:txBody>
            <a:bodyPr wrap="square">
              <a:spAutoFit/>
            </a:bodyPr>
            <a:lstStyle/>
            <a:p>
              <a:r>
                <a:rPr lang="en-US" sz="1200" b="1" dirty="0">
                  <a:latin typeface="+mj-lt"/>
                </a:rPr>
                <a:t>Thickness</a:t>
              </a:r>
            </a:p>
          </p:txBody>
        </p:sp>
      </p:grpSp>
      <p:sp>
        <p:nvSpPr>
          <p:cNvPr id="5" name="TextBox 4"/>
          <p:cNvSpPr txBox="1"/>
          <p:nvPr/>
        </p:nvSpPr>
        <p:spPr>
          <a:xfrm>
            <a:off x="830018" y="4840088"/>
            <a:ext cx="440897" cy="227999"/>
          </a:xfrm>
          <a:prstGeom prst="rect">
            <a:avLst/>
          </a:prstGeom>
          <a:noFill/>
        </p:spPr>
        <p:txBody>
          <a:bodyPr wrap="square" lIns="0" tIns="0" rIns="0" bIns="0" rtlCol="0">
            <a:noAutofit/>
          </a:bodyPr>
          <a:lstStyle/>
          <a:p>
            <a:pPr>
              <a:lnSpc>
                <a:spcPct val="110000"/>
              </a:lnSpc>
              <a:spcBef>
                <a:spcPts val="0"/>
              </a:spcBef>
            </a:pPr>
            <a:r>
              <a:rPr lang="en-US" sz="1200" dirty="0">
                <a:solidFill>
                  <a:schemeClr val="tx1"/>
                </a:solidFill>
              </a:rPr>
              <a:t>1</a:t>
            </a:r>
          </a:p>
        </p:txBody>
      </p:sp>
      <p:sp>
        <p:nvSpPr>
          <p:cNvPr id="48" name="TextBox 47"/>
          <p:cNvSpPr txBox="1"/>
          <p:nvPr/>
        </p:nvSpPr>
        <p:spPr>
          <a:xfrm>
            <a:off x="866368" y="1401276"/>
            <a:ext cx="440897" cy="227999"/>
          </a:xfrm>
          <a:prstGeom prst="rect">
            <a:avLst/>
          </a:prstGeom>
          <a:noFill/>
        </p:spPr>
        <p:txBody>
          <a:bodyPr wrap="square" lIns="0" tIns="0" rIns="0" bIns="0" rtlCol="0">
            <a:noAutofit/>
          </a:bodyPr>
          <a:lstStyle/>
          <a:p>
            <a:pPr>
              <a:lnSpc>
                <a:spcPct val="110000"/>
              </a:lnSpc>
              <a:spcBef>
                <a:spcPts val="0"/>
              </a:spcBef>
            </a:pPr>
            <a:r>
              <a:rPr lang="en-US" sz="1200" dirty="0"/>
              <a:t>3</a:t>
            </a:r>
            <a:endParaRPr lang="en-US" sz="1200" dirty="0">
              <a:solidFill>
                <a:schemeClr val="tx1"/>
              </a:solidFill>
            </a:endParaRPr>
          </a:p>
        </p:txBody>
      </p:sp>
      <p:sp>
        <p:nvSpPr>
          <p:cNvPr id="51" name="TextBox 50"/>
          <p:cNvSpPr txBox="1"/>
          <p:nvPr/>
        </p:nvSpPr>
        <p:spPr>
          <a:xfrm>
            <a:off x="2437853" y="1406604"/>
            <a:ext cx="481420" cy="218796"/>
          </a:xfrm>
          <a:prstGeom prst="rect">
            <a:avLst/>
          </a:prstGeom>
          <a:noFill/>
        </p:spPr>
        <p:txBody>
          <a:bodyPr wrap="square" lIns="0" tIns="0" rIns="0" bIns="0" rtlCol="0">
            <a:noAutofit/>
          </a:bodyPr>
          <a:lstStyle/>
          <a:p>
            <a:pPr>
              <a:lnSpc>
                <a:spcPct val="110000"/>
              </a:lnSpc>
              <a:spcBef>
                <a:spcPts val="0"/>
              </a:spcBef>
            </a:pPr>
            <a:r>
              <a:rPr lang="en-US" sz="1200" dirty="0">
                <a:solidFill>
                  <a:schemeClr val="tx1"/>
                </a:solidFill>
              </a:rPr>
              <a:t>293.6</a:t>
            </a:r>
          </a:p>
        </p:txBody>
      </p:sp>
      <p:sp>
        <p:nvSpPr>
          <p:cNvPr id="52" name="TextBox 51"/>
          <p:cNvSpPr txBox="1"/>
          <p:nvPr/>
        </p:nvSpPr>
        <p:spPr>
          <a:xfrm>
            <a:off x="2261041" y="4840088"/>
            <a:ext cx="562155" cy="236337"/>
          </a:xfrm>
          <a:prstGeom prst="rect">
            <a:avLst/>
          </a:prstGeom>
          <a:noFill/>
        </p:spPr>
        <p:txBody>
          <a:bodyPr wrap="square" lIns="0" tIns="0" rIns="0" bIns="0" rtlCol="0">
            <a:noAutofit/>
          </a:bodyPr>
          <a:lstStyle/>
          <a:p>
            <a:pPr>
              <a:lnSpc>
                <a:spcPct val="110000"/>
              </a:lnSpc>
              <a:spcBef>
                <a:spcPts val="0"/>
              </a:spcBef>
            </a:pPr>
            <a:r>
              <a:rPr lang="en-US" sz="1200" dirty="0"/>
              <a:t>      0</a:t>
            </a:r>
            <a:endParaRPr lang="en-US" sz="1200" dirty="0">
              <a:solidFill>
                <a:schemeClr val="tx1"/>
              </a:solidFill>
            </a:endParaRPr>
          </a:p>
        </p:txBody>
      </p:sp>
      <p:sp>
        <p:nvSpPr>
          <p:cNvPr id="57" name="TextBox 56"/>
          <p:cNvSpPr txBox="1"/>
          <p:nvPr/>
        </p:nvSpPr>
        <p:spPr>
          <a:xfrm>
            <a:off x="4138289" y="1391346"/>
            <a:ext cx="440897" cy="227999"/>
          </a:xfrm>
          <a:prstGeom prst="rect">
            <a:avLst/>
          </a:prstGeom>
          <a:noFill/>
        </p:spPr>
        <p:txBody>
          <a:bodyPr wrap="square" lIns="0" tIns="0" rIns="0" bIns="0" rtlCol="0">
            <a:noAutofit/>
          </a:bodyPr>
          <a:lstStyle/>
          <a:p>
            <a:pPr>
              <a:lnSpc>
                <a:spcPct val="110000"/>
              </a:lnSpc>
              <a:spcBef>
                <a:spcPts val="0"/>
              </a:spcBef>
            </a:pPr>
            <a:r>
              <a:rPr lang="en-US" sz="1200" dirty="0"/>
              <a:t>1100</a:t>
            </a:r>
            <a:endParaRPr lang="en-US" sz="1200" dirty="0">
              <a:solidFill>
                <a:schemeClr val="tx1"/>
              </a:solidFill>
            </a:endParaRPr>
          </a:p>
        </p:txBody>
      </p:sp>
      <p:sp>
        <p:nvSpPr>
          <p:cNvPr id="58" name="TextBox 57"/>
          <p:cNvSpPr txBox="1"/>
          <p:nvPr/>
        </p:nvSpPr>
        <p:spPr>
          <a:xfrm>
            <a:off x="4168792" y="4820708"/>
            <a:ext cx="266986" cy="310477"/>
          </a:xfrm>
          <a:prstGeom prst="rect">
            <a:avLst/>
          </a:prstGeom>
          <a:noFill/>
        </p:spPr>
        <p:txBody>
          <a:bodyPr wrap="square" lIns="0" tIns="0" rIns="0" bIns="0" rtlCol="0">
            <a:noAutofit/>
          </a:bodyPr>
          <a:lstStyle/>
          <a:p>
            <a:pPr>
              <a:lnSpc>
                <a:spcPct val="110000"/>
              </a:lnSpc>
              <a:spcBef>
                <a:spcPts val="0"/>
              </a:spcBef>
            </a:pPr>
            <a:r>
              <a:rPr lang="en-US" sz="1200" dirty="0"/>
              <a:t>900</a:t>
            </a:r>
            <a:endParaRPr lang="en-US" sz="1200" dirty="0">
              <a:solidFill>
                <a:schemeClr val="tx1"/>
              </a:solidFill>
            </a:endParaRPr>
          </a:p>
        </p:txBody>
      </p:sp>
      <p:sp>
        <p:nvSpPr>
          <p:cNvPr id="68" name="TextBox 67"/>
          <p:cNvSpPr txBox="1"/>
          <p:nvPr/>
        </p:nvSpPr>
        <p:spPr>
          <a:xfrm>
            <a:off x="5874365" y="1452672"/>
            <a:ext cx="440897" cy="227999"/>
          </a:xfrm>
          <a:prstGeom prst="rect">
            <a:avLst/>
          </a:prstGeom>
          <a:noFill/>
        </p:spPr>
        <p:txBody>
          <a:bodyPr wrap="square" lIns="0" tIns="0" rIns="0" bIns="0" rtlCol="0">
            <a:noAutofit/>
          </a:bodyPr>
          <a:lstStyle/>
          <a:p>
            <a:pPr>
              <a:lnSpc>
                <a:spcPct val="110000"/>
              </a:lnSpc>
              <a:spcBef>
                <a:spcPts val="0"/>
              </a:spcBef>
            </a:pPr>
            <a:r>
              <a:rPr lang="en-US" sz="1200" dirty="0">
                <a:solidFill>
                  <a:schemeClr val="tx1"/>
                </a:solidFill>
              </a:rPr>
              <a:t>5.5</a:t>
            </a:r>
          </a:p>
        </p:txBody>
      </p:sp>
      <p:sp>
        <p:nvSpPr>
          <p:cNvPr id="86" name="TextBox 85"/>
          <p:cNvSpPr txBox="1"/>
          <p:nvPr/>
        </p:nvSpPr>
        <p:spPr>
          <a:xfrm>
            <a:off x="5844395" y="4829811"/>
            <a:ext cx="440897" cy="227999"/>
          </a:xfrm>
          <a:prstGeom prst="rect">
            <a:avLst/>
          </a:prstGeom>
          <a:noFill/>
        </p:spPr>
        <p:txBody>
          <a:bodyPr wrap="square" lIns="0" tIns="0" rIns="0" bIns="0" rtlCol="0">
            <a:noAutofit/>
          </a:bodyPr>
          <a:lstStyle/>
          <a:p>
            <a:pPr>
              <a:lnSpc>
                <a:spcPct val="110000"/>
              </a:lnSpc>
              <a:spcBef>
                <a:spcPts val="0"/>
              </a:spcBef>
            </a:pPr>
            <a:r>
              <a:rPr lang="en-US" sz="1200" dirty="0"/>
              <a:t>1.5</a:t>
            </a:r>
            <a:endParaRPr lang="en-US" sz="1200" dirty="0">
              <a:solidFill>
                <a:schemeClr val="tx1"/>
              </a:solidFill>
            </a:endParaRPr>
          </a:p>
        </p:txBody>
      </p:sp>
      <p:sp>
        <p:nvSpPr>
          <p:cNvPr id="89" name="TextBox 88"/>
          <p:cNvSpPr txBox="1"/>
          <p:nvPr/>
        </p:nvSpPr>
        <p:spPr>
          <a:xfrm>
            <a:off x="7509578" y="4814417"/>
            <a:ext cx="440897" cy="227999"/>
          </a:xfrm>
          <a:prstGeom prst="rect">
            <a:avLst/>
          </a:prstGeom>
          <a:noFill/>
        </p:spPr>
        <p:txBody>
          <a:bodyPr wrap="square" lIns="0" tIns="0" rIns="0" bIns="0" rtlCol="0">
            <a:noAutofit/>
          </a:bodyPr>
          <a:lstStyle/>
          <a:p>
            <a:pPr>
              <a:lnSpc>
                <a:spcPct val="110000"/>
              </a:lnSpc>
              <a:spcBef>
                <a:spcPts val="0"/>
              </a:spcBef>
            </a:pPr>
            <a:r>
              <a:rPr lang="en-US" sz="1200" dirty="0"/>
              <a:t>1.5</a:t>
            </a:r>
            <a:endParaRPr lang="en-US" sz="1200" dirty="0">
              <a:solidFill>
                <a:schemeClr val="tx1"/>
              </a:solidFill>
            </a:endParaRPr>
          </a:p>
        </p:txBody>
      </p:sp>
      <p:sp>
        <p:nvSpPr>
          <p:cNvPr id="90" name="TextBox 89"/>
          <p:cNvSpPr txBox="1"/>
          <p:nvPr/>
        </p:nvSpPr>
        <p:spPr>
          <a:xfrm>
            <a:off x="7590450" y="1443239"/>
            <a:ext cx="440897" cy="227999"/>
          </a:xfrm>
          <a:prstGeom prst="rect">
            <a:avLst/>
          </a:prstGeom>
          <a:noFill/>
        </p:spPr>
        <p:txBody>
          <a:bodyPr wrap="square" lIns="0" tIns="0" rIns="0" bIns="0" rtlCol="0">
            <a:noAutofit/>
          </a:bodyPr>
          <a:lstStyle/>
          <a:p>
            <a:pPr>
              <a:lnSpc>
                <a:spcPct val="110000"/>
              </a:lnSpc>
              <a:spcBef>
                <a:spcPts val="0"/>
              </a:spcBef>
            </a:pPr>
            <a:r>
              <a:rPr lang="en-US" sz="1200" dirty="0"/>
              <a:t>7</a:t>
            </a:r>
            <a:endParaRPr lang="en-US" sz="1200" dirty="0">
              <a:solidFill>
                <a:schemeClr val="tx1"/>
              </a:solidFill>
            </a:endParaRPr>
          </a:p>
        </p:txBody>
      </p:sp>
      <p:sp>
        <p:nvSpPr>
          <p:cNvPr id="93" name="TextBox 92"/>
          <p:cNvSpPr txBox="1"/>
          <p:nvPr/>
        </p:nvSpPr>
        <p:spPr>
          <a:xfrm>
            <a:off x="9237782" y="4833376"/>
            <a:ext cx="440897" cy="227999"/>
          </a:xfrm>
          <a:prstGeom prst="rect">
            <a:avLst/>
          </a:prstGeom>
          <a:noFill/>
        </p:spPr>
        <p:txBody>
          <a:bodyPr wrap="square" lIns="0" tIns="0" rIns="0" bIns="0" rtlCol="0">
            <a:noAutofit/>
          </a:bodyPr>
          <a:lstStyle/>
          <a:p>
            <a:pPr>
              <a:lnSpc>
                <a:spcPct val="110000"/>
              </a:lnSpc>
              <a:spcBef>
                <a:spcPts val="0"/>
              </a:spcBef>
            </a:pPr>
            <a:r>
              <a:rPr lang="en-US" sz="1200" dirty="0"/>
              <a:t>1</a:t>
            </a:r>
            <a:endParaRPr lang="en-US" sz="1200" dirty="0">
              <a:solidFill>
                <a:schemeClr val="tx1"/>
              </a:solidFill>
            </a:endParaRPr>
          </a:p>
        </p:txBody>
      </p:sp>
      <p:sp>
        <p:nvSpPr>
          <p:cNvPr id="94" name="TextBox 93"/>
          <p:cNvSpPr txBox="1"/>
          <p:nvPr/>
        </p:nvSpPr>
        <p:spPr>
          <a:xfrm>
            <a:off x="9197960" y="1452672"/>
            <a:ext cx="440897" cy="227999"/>
          </a:xfrm>
          <a:prstGeom prst="rect">
            <a:avLst/>
          </a:prstGeom>
          <a:noFill/>
        </p:spPr>
        <p:txBody>
          <a:bodyPr wrap="square" lIns="0" tIns="0" rIns="0" bIns="0" rtlCol="0">
            <a:noAutofit/>
          </a:bodyPr>
          <a:lstStyle/>
          <a:p>
            <a:pPr>
              <a:lnSpc>
                <a:spcPct val="110000"/>
              </a:lnSpc>
              <a:spcBef>
                <a:spcPts val="0"/>
              </a:spcBef>
            </a:pPr>
            <a:r>
              <a:rPr lang="en-US" sz="1200" dirty="0">
                <a:solidFill>
                  <a:schemeClr val="tx1"/>
                </a:solidFill>
              </a:rPr>
              <a:t>3</a:t>
            </a:r>
          </a:p>
        </p:txBody>
      </p:sp>
      <p:sp>
        <p:nvSpPr>
          <p:cNvPr id="100" name="TextBox 99"/>
          <p:cNvSpPr txBox="1"/>
          <p:nvPr/>
        </p:nvSpPr>
        <p:spPr>
          <a:xfrm>
            <a:off x="9964944" y="1406604"/>
            <a:ext cx="1475849" cy="197747"/>
          </a:xfrm>
          <a:prstGeom prst="rect">
            <a:avLst/>
          </a:prstGeom>
          <a:noFill/>
        </p:spPr>
        <p:txBody>
          <a:bodyPr wrap="square" lIns="0" tIns="0" rIns="0" bIns="0" rtlCol="0">
            <a:noAutofit/>
          </a:bodyPr>
          <a:lstStyle/>
          <a:p>
            <a:pPr>
              <a:lnSpc>
                <a:spcPct val="110000"/>
              </a:lnSpc>
              <a:spcBef>
                <a:spcPts val="0"/>
              </a:spcBef>
            </a:pPr>
            <a:r>
              <a:rPr lang="en-US" sz="1200" dirty="0">
                <a:solidFill>
                  <a:schemeClr val="tx1"/>
                </a:solidFill>
              </a:rPr>
              <a:t>416 Stainless Steel</a:t>
            </a:r>
          </a:p>
        </p:txBody>
      </p:sp>
      <p:sp>
        <p:nvSpPr>
          <p:cNvPr id="101" name="TextBox 100"/>
          <p:cNvSpPr txBox="1"/>
          <p:nvPr/>
        </p:nvSpPr>
        <p:spPr>
          <a:xfrm>
            <a:off x="10626644" y="4871348"/>
            <a:ext cx="1141754" cy="175246"/>
          </a:xfrm>
          <a:prstGeom prst="rect">
            <a:avLst/>
          </a:prstGeom>
          <a:noFill/>
        </p:spPr>
        <p:txBody>
          <a:bodyPr wrap="square" lIns="0" tIns="0" rIns="0" bIns="0" rtlCol="0">
            <a:noAutofit/>
          </a:bodyPr>
          <a:lstStyle/>
          <a:p>
            <a:pPr>
              <a:lnSpc>
                <a:spcPct val="110000"/>
              </a:lnSpc>
              <a:spcBef>
                <a:spcPts val="0"/>
              </a:spcBef>
            </a:pPr>
            <a:r>
              <a:rPr lang="en-US" sz="1200" dirty="0">
                <a:solidFill>
                  <a:schemeClr val="tx1"/>
                </a:solidFill>
              </a:rPr>
              <a:t>Steel_Sample1</a:t>
            </a:r>
          </a:p>
        </p:txBody>
      </p:sp>
      <p:sp>
        <p:nvSpPr>
          <p:cNvPr id="102" name="Rectangle 101">
            <a:extLst>
              <a:ext uri="{FF2B5EF4-FFF2-40B4-BE49-F238E27FC236}">
                <a16:creationId xmlns:a16="http://schemas.microsoft.com/office/drawing/2014/main" id="{EEE40A7A-8095-461B-9174-686F3F9E038A}"/>
              </a:ext>
            </a:extLst>
          </p:cNvPr>
          <p:cNvSpPr/>
          <p:nvPr/>
        </p:nvSpPr>
        <p:spPr>
          <a:xfrm>
            <a:off x="8877566" y="5033628"/>
            <a:ext cx="1159063" cy="276999"/>
          </a:xfrm>
          <a:prstGeom prst="rect">
            <a:avLst/>
          </a:prstGeom>
          <a:noFill/>
          <a:ln>
            <a:noFill/>
          </a:ln>
        </p:spPr>
        <p:txBody>
          <a:bodyPr wrap="square">
            <a:spAutoFit/>
          </a:bodyPr>
          <a:lstStyle/>
          <a:p>
            <a:r>
              <a:rPr lang="en-US" sz="1200" b="1" dirty="0" err="1">
                <a:latin typeface="+mj-lt"/>
              </a:rPr>
              <a:t>Current_Coil</a:t>
            </a:r>
            <a:endParaRPr lang="en-US" sz="1200" b="1" dirty="0">
              <a:latin typeface="+mj-lt"/>
            </a:endParaRPr>
          </a:p>
        </p:txBody>
      </p:sp>
      <p:sp>
        <p:nvSpPr>
          <p:cNvPr id="103" name="Rectangle 102">
            <a:extLst>
              <a:ext uri="{FF2B5EF4-FFF2-40B4-BE49-F238E27FC236}">
                <a16:creationId xmlns:a16="http://schemas.microsoft.com/office/drawing/2014/main" id="{A5F86ABB-1700-4471-B4CC-8DDD6A455985}"/>
              </a:ext>
            </a:extLst>
          </p:cNvPr>
          <p:cNvSpPr/>
          <p:nvPr/>
        </p:nvSpPr>
        <p:spPr>
          <a:xfrm>
            <a:off x="10702869" y="5068087"/>
            <a:ext cx="1095161" cy="276999"/>
          </a:xfrm>
          <a:prstGeom prst="rect">
            <a:avLst/>
          </a:prstGeom>
          <a:noFill/>
          <a:ln>
            <a:noFill/>
          </a:ln>
        </p:spPr>
        <p:txBody>
          <a:bodyPr wrap="square">
            <a:spAutoFit/>
          </a:bodyPr>
          <a:lstStyle/>
          <a:p>
            <a:r>
              <a:rPr lang="en-US" sz="1200" b="1" dirty="0">
                <a:latin typeface="+mj-lt"/>
              </a:rPr>
              <a:t>Material</a:t>
            </a:r>
          </a:p>
        </p:txBody>
      </p:sp>
      <p:sp>
        <p:nvSpPr>
          <p:cNvPr id="104" name="TextBox 103">
            <a:extLst>
              <a:ext uri="{FF2B5EF4-FFF2-40B4-BE49-F238E27FC236}">
                <a16:creationId xmlns:a16="http://schemas.microsoft.com/office/drawing/2014/main" id="{B71B0860-B66D-4E14-BF0F-26088CBFA4D9}"/>
              </a:ext>
            </a:extLst>
          </p:cNvPr>
          <p:cNvSpPr txBox="1"/>
          <p:nvPr/>
        </p:nvSpPr>
        <p:spPr>
          <a:xfrm>
            <a:off x="11050246" y="3163052"/>
            <a:ext cx="1141754" cy="175246"/>
          </a:xfrm>
          <a:prstGeom prst="rect">
            <a:avLst/>
          </a:prstGeom>
          <a:noFill/>
        </p:spPr>
        <p:txBody>
          <a:bodyPr wrap="square" lIns="0" tIns="0" rIns="0" bIns="0" rtlCol="0">
            <a:noAutofit/>
          </a:bodyPr>
          <a:lstStyle/>
          <a:p>
            <a:pPr>
              <a:lnSpc>
                <a:spcPct val="110000"/>
              </a:lnSpc>
              <a:spcBef>
                <a:spcPts val="0"/>
              </a:spcBef>
            </a:pPr>
            <a:r>
              <a:rPr lang="en-US" sz="1200" dirty="0">
                <a:solidFill>
                  <a:schemeClr val="tx1"/>
                </a:solidFill>
              </a:rPr>
              <a:t>Steel_Sample</a:t>
            </a:r>
            <a:r>
              <a:rPr lang="en-US" sz="1200" dirty="0"/>
              <a:t>2</a:t>
            </a:r>
            <a:endParaRPr lang="en-US" sz="1200" dirty="0">
              <a:solidFill>
                <a:schemeClr val="tx1"/>
              </a:solidFill>
            </a:endParaRPr>
          </a:p>
        </p:txBody>
      </p:sp>
      <p:pic>
        <p:nvPicPr>
          <p:cNvPr id="6" name="Picture 5">
            <a:extLst>
              <a:ext uri="{FF2B5EF4-FFF2-40B4-BE49-F238E27FC236}">
                <a16:creationId xmlns:a16="http://schemas.microsoft.com/office/drawing/2014/main" id="{815203A7-6E20-41DC-B1C6-9A6A14D12C13}"/>
              </a:ext>
            </a:extLst>
          </p:cNvPr>
          <p:cNvPicPr>
            <a:picLocks/>
          </p:cNvPicPr>
          <p:nvPr/>
        </p:nvPicPr>
        <p:blipFill rotWithShape="1">
          <a:blip r:embed="rId3"/>
          <a:srcRect l="3597" t="5989" r="16389" b="4547"/>
          <a:stretch/>
        </p:blipFill>
        <p:spPr>
          <a:xfrm>
            <a:off x="947853" y="1688400"/>
            <a:ext cx="10098000" cy="3128400"/>
          </a:xfrm>
          <a:prstGeom prst="rect">
            <a:avLst/>
          </a:prstGeom>
          <a:ln>
            <a:solidFill>
              <a:schemeClr val="tx1"/>
            </a:solidFill>
          </a:ln>
        </p:spPr>
      </p:pic>
      <p:sp>
        <p:nvSpPr>
          <p:cNvPr id="7" name="Oval 6">
            <a:extLst>
              <a:ext uri="{FF2B5EF4-FFF2-40B4-BE49-F238E27FC236}">
                <a16:creationId xmlns:a16="http://schemas.microsoft.com/office/drawing/2014/main" id="{ACE6F093-128E-4796-8BA8-14B4BC0E37BC}"/>
              </a:ext>
            </a:extLst>
          </p:cNvPr>
          <p:cNvSpPr/>
          <p:nvPr/>
        </p:nvSpPr>
        <p:spPr bwMode="auto">
          <a:xfrm>
            <a:off x="10764392" y="3086831"/>
            <a:ext cx="399704" cy="1784518"/>
          </a:xfrm>
          <a:prstGeom prst="ellipse">
            <a:avLst/>
          </a:prstGeom>
          <a:noFill/>
          <a:ln w="28575">
            <a:solidFill>
              <a:srgbClr val="00B050"/>
            </a:solidFill>
          </a:ln>
          <a:effectLs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CA" sz="1800" dirty="0">
              <a:solidFill>
                <a:srgbClr val="00B050"/>
              </a:solidFill>
              <a:latin typeface="+mn-lt"/>
              <a:ea typeface="Arial Unicode MS" panose="020B0604020202020204" pitchFamily="34" charset="-128"/>
              <a:cs typeface="Arial Unicode MS" panose="020B0604020202020204" pitchFamily="34" charset="-128"/>
            </a:endParaRPr>
          </a:p>
        </p:txBody>
      </p:sp>
      <p:sp>
        <p:nvSpPr>
          <p:cNvPr id="32" name="Rectangle 31">
            <a:extLst>
              <a:ext uri="{FF2B5EF4-FFF2-40B4-BE49-F238E27FC236}">
                <a16:creationId xmlns:a16="http://schemas.microsoft.com/office/drawing/2014/main" id="{79F59C2E-F24A-4AFC-9802-34E1905C859D}"/>
              </a:ext>
            </a:extLst>
          </p:cNvPr>
          <p:cNvSpPr/>
          <p:nvPr/>
        </p:nvSpPr>
        <p:spPr>
          <a:xfrm>
            <a:off x="2009875" y="5053053"/>
            <a:ext cx="1540005" cy="461665"/>
          </a:xfrm>
          <a:prstGeom prst="rect">
            <a:avLst/>
          </a:prstGeom>
          <a:noFill/>
          <a:ln>
            <a:noFill/>
          </a:ln>
        </p:spPr>
        <p:txBody>
          <a:bodyPr wrap="square">
            <a:spAutoFit/>
          </a:bodyPr>
          <a:lstStyle/>
          <a:p>
            <a:r>
              <a:rPr lang="en-CA" sz="1200" b="1" dirty="0" err="1">
                <a:latin typeface="+mj-lt"/>
              </a:rPr>
              <a:t>Force_Vertical</a:t>
            </a:r>
            <a:endParaRPr lang="en-CA" sz="1200" b="1" dirty="0">
              <a:latin typeface="+mj-lt"/>
            </a:endParaRPr>
          </a:p>
          <a:p>
            <a:r>
              <a:rPr lang="en-CA" sz="1200" b="1" dirty="0" err="1">
                <a:latin typeface="+mj-lt"/>
              </a:rPr>
              <a:t>Core_Newtons</a:t>
            </a:r>
            <a:endParaRPr lang="en-US" sz="1200" b="1" dirty="0">
              <a:latin typeface="+mj-lt"/>
            </a:endParaRPr>
          </a:p>
        </p:txBody>
      </p:sp>
      <p:cxnSp>
        <p:nvCxnSpPr>
          <p:cNvPr id="33" name="Straight Arrow Connector 32">
            <a:extLst>
              <a:ext uri="{FF2B5EF4-FFF2-40B4-BE49-F238E27FC236}">
                <a16:creationId xmlns:a16="http://schemas.microsoft.com/office/drawing/2014/main" id="{3C5EC36C-BCEA-44BE-872C-E3E8CD66A313}"/>
              </a:ext>
            </a:extLst>
          </p:cNvPr>
          <p:cNvCxnSpPr>
            <a:cxnSpLocks/>
          </p:cNvCxnSpPr>
          <p:nvPr/>
        </p:nvCxnSpPr>
        <p:spPr bwMode="auto">
          <a:xfrm flipV="1">
            <a:off x="7991668" y="3696456"/>
            <a:ext cx="2731531" cy="1869133"/>
          </a:xfrm>
          <a:prstGeom prst="straightConnector1">
            <a:avLst/>
          </a:prstGeom>
          <a:solidFill>
            <a:schemeClr val="tx2"/>
          </a:solidFill>
          <a:ln w="28575" cap="flat" cmpd="sng" algn="ctr">
            <a:solidFill>
              <a:srgbClr val="00B050"/>
            </a:solidFill>
            <a:prstDash val="solid"/>
            <a:round/>
            <a:headEnd type="none" w="med" len="med"/>
            <a:tailEnd type="triangle"/>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10" name="TextBox 9">
            <a:extLst>
              <a:ext uri="{FF2B5EF4-FFF2-40B4-BE49-F238E27FC236}">
                <a16:creationId xmlns:a16="http://schemas.microsoft.com/office/drawing/2014/main" id="{5789A90A-C9A4-46A6-95A0-8ED0D9503DD8}"/>
              </a:ext>
            </a:extLst>
          </p:cNvPr>
          <p:cNvSpPr txBox="1"/>
          <p:nvPr/>
        </p:nvSpPr>
        <p:spPr>
          <a:xfrm>
            <a:off x="6848182" y="5637397"/>
            <a:ext cx="2514600" cy="596827"/>
          </a:xfrm>
          <a:prstGeom prst="rect">
            <a:avLst/>
          </a:prstGeom>
          <a:noFill/>
        </p:spPr>
        <p:txBody>
          <a:bodyPr wrap="square" lIns="0" tIns="0" rIns="0" bIns="0" rtlCol="0">
            <a:noAutofit/>
          </a:bodyPr>
          <a:lstStyle/>
          <a:p>
            <a:pPr>
              <a:lnSpc>
                <a:spcPct val="110000"/>
              </a:lnSpc>
              <a:spcBef>
                <a:spcPts val="0"/>
              </a:spcBef>
            </a:pPr>
            <a:r>
              <a:rPr lang="en-CA" sz="1200" dirty="0">
                <a:ea typeface="Arial Unicode MS" panose="020B0604020202020204" pitchFamily="34" charset="-128"/>
                <a:cs typeface="Arial Unicode MS" panose="020B0604020202020204" pitchFamily="34" charset="-128"/>
              </a:rPr>
              <a:t>Pareto front designs include only two materials for the core</a:t>
            </a:r>
            <a:endParaRPr lang="en-CA" sz="1200" dirty="0">
              <a:solidFill>
                <a:schemeClr val="tx1"/>
              </a:solidFill>
              <a:latin typeface="+mn-lt"/>
              <a:ea typeface="Arial Unicode MS" panose="020B0604020202020204" pitchFamily="34" charset="-128"/>
              <a:cs typeface="Arial Unicode MS" panose="020B0604020202020204" pitchFamily="34" charset="-128"/>
            </a:endParaRPr>
          </a:p>
        </p:txBody>
      </p:sp>
      <p:pic>
        <p:nvPicPr>
          <p:cNvPr id="34" name="Picture 33">
            <a:extLst>
              <a:ext uri="{FF2B5EF4-FFF2-40B4-BE49-F238E27FC236}">
                <a16:creationId xmlns:a16="http://schemas.microsoft.com/office/drawing/2014/main" id="{E5617E68-7C7D-4590-A943-0FE30B1C70D7}"/>
              </a:ext>
            </a:extLst>
          </p:cNvPr>
          <p:cNvPicPr>
            <a:picLocks noChangeAspect="1"/>
          </p:cNvPicPr>
          <p:nvPr/>
        </p:nvPicPr>
        <p:blipFill rotWithShape="1">
          <a:blip r:embed="rId4"/>
          <a:srcRect t="1" r="32509" b="68012"/>
          <a:stretch/>
        </p:blipFill>
        <p:spPr>
          <a:xfrm>
            <a:off x="11045853" y="1688399"/>
            <a:ext cx="891833" cy="197747"/>
          </a:xfrm>
          <a:prstGeom prst="rect">
            <a:avLst/>
          </a:prstGeom>
          <a:ln>
            <a:solidFill>
              <a:schemeClr val="tx1"/>
            </a:solidFill>
          </a:ln>
        </p:spPr>
      </p:pic>
      <p:sp>
        <p:nvSpPr>
          <p:cNvPr id="35" name="Rectangle 34">
            <a:extLst>
              <a:ext uri="{FF2B5EF4-FFF2-40B4-BE49-F238E27FC236}">
                <a16:creationId xmlns:a16="http://schemas.microsoft.com/office/drawing/2014/main" id="{E9D523AB-A317-43A8-92BD-DE6C602C5310}"/>
              </a:ext>
            </a:extLst>
          </p:cNvPr>
          <p:cNvSpPr/>
          <p:nvPr/>
        </p:nvSpPr>
        <p:spPr>
          <a:xfrm>
            <a:off x="316195" y="5133505"/>
            <a:ext cx="1436971" cy="276999"/>
          </a:xfrm>
          <a:prstGeom prst="rect">
            <a:avLst/>
          </a:prstGeom>
          <a:noFill/>
          <a:ln>
            <a:noFill/>
          </a:ln>
        </p:spPr>
        <p:txBody>
          <a:bodyPr wrap="square">
            <a:spAutoFit/>
          </a:bodyPr>
          <a:lstStyle/>
          <a:p>
            <a:r>
              <a:rPr lang="en-US" sz="1200" b="1" dirty="0" err="1"/>
              <a:t>Current_Ampere</a:t>
            </a:r>
            <a:endParaRPr lang="en-US" sz="1200" b="1" dirty="0"/>
          </a:p>
        </p:txBody>
      </p:sp>
      <p:sp>
        <p:nvSpPr>
          <p:cNvPr id="36" name="Title 1">
            <a:extLst>
              <a:ext uri="{FF2B5EF4-FFF2-40B4-BE49-F238E27FC236}">
                <a16:creationId xmlns:a16="http://schemas.microsoft.com/office/drawing/2014/main" id="{6176F08D-1408-4ACD-BF49-5F274FF8AA46}"/>
              </a:ext>
            </a:extLst>
          </p:cNvPr>
          <p:cNvSpPr txBox="1">
            <a:spLocks/>
          </p:cNvSpPr>
          <p:nvPr/>
        </p:nvSpPr>
        <p:spPr>
          <a:xfrm>
            <a:off x="547301" y="35118"/>
            <a:ext cx="10972800" cy="914400"/>
          </a:xfrm>
          <a:prstGeom prst="rect">
            <a:avLst/>
          </a:prstGeom>
        </p:spPr>
        <p:txBody>
          <a:bodyPr vert="horz" anchor="b" anchorCtr="0">
            <a:normAutofit/>
          </a:bodyPr>
          <a:lstStyle>
            <a:lvl1pPr algn="l" rtl="0" fontAlgn="base">
              <a:spcBef>
                <a:spcPct val="0"/>
              </a:spcBef>
              <a:spcAft>
                <a:spcPct val="0"/>
              </a:spcAft>
              <a:defRPr sz="3200" kern="1200">
                <a:solidFill>
                  <a:schemeClr val="tx2"/>
                </a:solidFill>
                <a:effectLst>
                  <a:outerShdw blurRad="50800" dist="50800" sx="1000" sy="1000" algn="ctr" rotWithShape="0">
                    <a:srgbClr val="000000"/>
                  </a:outerShdw>
                </a:effectLst>
                <a:latin typeface="+mj-lt"/>
                <a:ea typeface="+mj-ea"/>
                <a:cs typeface="+mj-cs"/>
              </a:defRPr>
            </a:lvl1pPr>
            <a:lvl2pPr algn="l" rtl="0" fontAlgn="base">
              <a:spcBef>
                <a:spcPct val="0"/>
              </a:spcBef>
              <a:spcAft>
                <a:spcPct val="0"/>
              </a:spcAft>
              <a:defRPr sz="3200">
                <a:solidFill>
                  <a:schemeClr val="tx2"/>
                </a:solidFill>
                <a:latin typeface="Calibri" pitchFamily="34" charset="0"/>
              </a:defRPr>
            </a:lvl2pPr>
            <a:lvl3pPr algn="l" rtl="0" fontAlgn="base">
              <a:spcBef>
                <a:spcPct val="0"/>
              </a:spcBef>
              <a:spcAft>
                <a:spcPct val="0"/>
              </a:spcAft>
              <a:defRPr sz="3200">
                <a:solidFill>
                  <a:schemeClr val="tx2"/>
                </a:solidFill>
                <a:latin typeface="Calibri" pitchFamily="34" charset="0"/>
              </a:defRPr>
            </a:lvl3pPr>
            <a:lvl4pPr algn="l" rtl="0" fontAlgn="base">
              <a:spcBef>
                <a:spcPct val="0"/>
              </a:spcBef>
              <a:spcAft>
                <a:spcPct val="0"/>
              </a:spcAft>
              <a:defRPr sz="3200">
                <a:solidFill>
                  <a:schemeClr val="tx2"/>
                </a:solidFill>
                <a:latin typeface="Calibri" pitchFamily="34" charset="0"/>
              </a:defRPr>
            </a:lvl4pPr>
            <a:lvl5pPr algn="l" rtl="0" fontAlgn="base">
              <a:spcBef>
                <a:spcPct val="0"/>
              </a:spcBef>
              <a:spcAft>
                <a:spcPct val="0"/>
              </a:spcAft>
              <a:defRPr sz="3200">
                <a:solidFill>
                  <a:schemeClr val="tx2"/>
                </a:solidFill>
                <a:latin typeface="Calibri" pitchFamily="34" charset="0"/>
              </a:defRPr>
            </a:lvl5pPr>
            <a:lvl6pPr marL="457200" algn="l" rtl="0" fontAlgn="base">
              <a:spcBef>
                <a:spcPct val="0"/>
              </a:spcBef>
              <a:spcAft>
                <a:spcPct val="0"/>
              </a:spcAft>
              <a:defRPr sz="3200">
                <a:solidFill>
                  <a:schemeClr val="tx2"/>
                </a:solidFill>
                <a:latin typeface="Calibri" pitchFamily="34" charset="0"/>
              </a:defRPr>
            </a:lvl6pPr>
            <a:lvl7pPr marL="914400" algn="l" rtl="0" fontAlgn="base">
              <a:spcBef>
                <a:spcPct val="0"/>
              </a:spcBef>
              <a:spcAft>
                <a:spcPct val="0"/>
              </a:spcAft>
              <a:defRPr sz="3200">
                <a:solidFill>
                  <a:schemeClr val="tx2"/>
                </a:solidFill>
                <a:latin typeface="Calibri" pitchFamily="34" charset="0"/>
              </a:defRPr>
            </a:lvl7pPr>
            <a:lvl8pPr marL="1371600" algn="l" rtl="0" fontAlgn="base">
              <a:spcBef>
                <a:spcPct val="0"/>
              </a:spcBef>
              <a:spcAft>
                <a:spcPct val="0"/>
              </a:spcAft>
              <a:defRPr sz="3200">
                <a:solidFill>
                  <a:schemeClr val="tx2"/>
                </a:solidFill>
                <a:latin typeface="Calibri" pitchFamily="34" charset="0"/>
              </a:defRPr>
            </a:lvl8pPr>
            <a:lvl9pPr marL="1828800" algn="l" rtl="0" fontAlgn="base">
              <a:spcBef>
                <a:spcPct val="0"/>
              </a:spcBef>
              <a:spcAft>
                <a:spcPct val="0"/>
              </a:spcAft>
              <a:defRPr sz="3200">
                <a:solidFill>
                  <a:schemeClr val="tx2"/>
                </a:solidFill>
                <a:latin typeface="Calibri" pitchFamily="34" charset="0"/>
              </a:defRPr>
            </a:lvl9pPr>
          </a:lstStyle>
          <a:p>
            <a:pPr defTabSz="913943"/>
            <a:r>
              <a:rPr lang="en-US" sz="2200" b="1" dirty="0">
                <a:solidFill>
                  <a:srgbClr val="00646E"/>
                </a:solidFill>
                <a:latin typeface="Arial" pitchFamily="34" charset="0"/>
                <a:cs typeface="Arial" pitchFamily="34" charset="0"/>
              </a:rPr>
              <a:t>Assess Design Trends – Parallel Plot</a:t>
            </a:r>
          </a:p>
        </p:txBody>
      </p:sp>
    </p:spTree>
    <p:extLst>
      <p:ext uri="{BB962C8B-B14F-4D97-AF65-F5344CB8AC3E}">
        <p14:creationId xmlns:p14="http://schemas.microsoft.com/office/powerpoint/2010/main" val="5141614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4"/>
          <p:cNvSpPr>
            <a:spLocks noGrp="1"/>
          </p:cNvSpPr>
          <p:nvPr>
            <p:ph type="title"/>
          </p:nvPr>
        </p:nvSpPr>
        <p:spPr/>
        <p:txBody>
          <a:bodyPr/>
          <a:lstStyle/>
          <a:p>
            <a:r>
              <a:rPr lang="en-US" sz="2200" dirty="0"/>
              <a:t>Assessing Design Trends – 2D Relation Plot </a:t>
            </a:r>
            <a:endParaRPr lang="en-US" sz="2200" b="1" dirty="0"/>
          </a:p>
        </p:txBody>
      </p:sp>
      <p:sp>
        <p:nvSpPr>
          <p:cNvPr id="3" name="Content Placeholder 2"/>
          <p:cNvSpPr>
            <a:spLocks noGrp="1"/>
          </p:cNvSpPr>
          <p:nvPr>
            <p:ph sz="half" idx="4294967295"/>
          </p:nvPr>
        </p:nvSpPr>
        <p:spPr>
          <a:xfrm>
            <a:off x="0" y="1285875"/>
            <a:ext cx="10972800" cy="4938713"/>
          </a:xfrm>
        </p:spPr>
        <p:txBody>
          <a:bodyPr/>
          <a:lstStyle/>
          <a:p>
            <a:endParaRPr lang="en-US" sz="1600" dirty="0"/>
          </a:p>
          <a:p>
            <a:endParaRPr lang="en-US" sz="1600" dirty="0"/>
          </a:p>
          <a:p>
            <a:endParaRPr lang="en-US" sz="1600" dirty="0"/>
          </a:p>
          <a:p>
            <a:endParaRPr lang="en-US" sz="1600" dirty="0"/>
          </a:p>
          <a:p>
            <a:endParaRPr lang="en-US" sz="1600" dirty="0"/>
          </a:p>
          <a:p>
            <a:endParaRPr lang="en-US" sz="1600" dirty="0"/>
          </a:p>
          <a:p>
            <a:endParaRPr lang="en-US" sz="1600" dirty="0"/>
          </a:p>
          <a:p>
            <a:endParaRPr lang="en-US" sz="1600" dirty="0"/>
          </a:p>
          <a:p>
            <a:endParaRPr lang="en-US" sz="1600" dirty="0"/>
          </a:p>
          <a:p>
            <a:endParaRPr lang="en-US" sz="1600" dirty="0"/>
          </a:p>
          <a:p>
            <a:endParaRPr lang="en-US" sz="1600" dirty="0"/>
          </a:p>
          <a:p>
            <a:pPr marL="0" indent="0">
              <a:buNone/>
            </a:pPr>
            <a:endParaRPr lang="en-US" sz="1600" dirty="0"/>
          </a:p>
          <a:p>
            <a:pPr marL="0" indent="0">
              <a:buNone/>
            </a:pPr>
            <a:endParaRPr lang="en-US" sz="1600" dirty="0"/>
          </a:p>
        </p:txBody>
      </p:sp>
      <p:pic>
        <p:nvPicPr>
          <p:cNvPr id="62" name="Picture 6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667000" y="0"/>
            <a:ext cx="0" cy="0"/>
          </a:xfrm>
          <a:prstGeom prst="rect">
            <a:avLst/>
          </a:prstGeom>
        </p:spPr>
      </p:pic>
      <p:pic>
        <p:nvPicPr>
          <p:cNvPr id="2" name="Picture 1">
            <a:extLst>
              <a:ext uri="{FF2B5EF4-FFF2-40B4-BE49-F238E27FC236}">
                <a16:creationId xmlns:a16="http://schemas.microsoft.com/office/drawing/2014/main" id="{CF92A1E8-3E1C-4FA3-88F0-49317B877566}"/>
              </a:ext>
            </a:extLst>
          </p:cNvPr>
          <p:cNvPicPr>
            <a:picLocks/>
          </p:cNvPicPr>
          <p:nvPr/>
        </p:nvPicPr>
        <p:blipFill rotWithShape="1">
          <a:blip r:embed="rId4"/>
          <a:srcRect t="3265" b="-232"/>
          <a:stretch/>
        </p:blipFill>
        <p:spPr>
          <a:xfrm>
            <a:off x="802800" y="1285200"/>
            <a:ext cx="9424800" cy="4845600"/>
          </a:xfrm>
          <a:prstGeom prst="rect">
            <a:avLst/>
          </a:prstGeom>
          <a:ln>
            <a:solidFill>
              <a:schemeClr val="tx1"/>
            </a:solidFill>
          </a:ln>
        </p:spPr>
      </p:pic>
      <p:sp>
        <p:nvSpPr>
          <p:cNvPr id="4" name="Rectangle 3">
            <a:extLst>
              <a:ext uri="{FF2B5EF4-FFF2-40B4-BE49-F238E27FC236}">
                <a16:creationId xmlns:a16="http://schemas.microsoft.com/office/drawing/2014/main" id="{8FA19E2B-DEF3-4796-B224-227C82F6AF27}"/>
              </a:ext>
            </a:extLst>
          </p:cNvPr>
          <p:cNvSpPr/>
          <p:nvPr/>
        </p:nvSpPr>
        <p:spPr bwMode="auto">
          <a:xfrm>
            <a:off x="1447800" y="1346212"/>
            <a:ext cx="8779800" cy="4292588"/>
          </a:xfrm>
          <a:prstGeom prst="rect">
            <a:avLst/>
          </a:prstGeom>
          <a:solidFill>
            <a:srgbClr val="0000E9">
              <a:alpha val="39000"/>
            </a:srgbClr>
          </a:solidFill>
          <a:ln w="9525">
            <a:solidFill>
              <a:schemeClr val="tx1"/>
            </a:solidFill>
            <a:miter lim="800000"/>
            <a:headEnd/>
            <a:tailEnd/>
          </a:ln>
          <a:effectLs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CA" sz="1800" dirty="0">
              <a:solidFill>
                <a:schemeClr val="tx1"/>
              </a:solidFill>
              <a:latin typeface="+mn-lt"/>
              <a:ea typeface="Arial Unicode MS" panose="020B0604020202020204" pitchFamily="34" charset="-128"/>
              <a:cs typeface="Arial Unicode MS" panose="020B0604020202020204" pitchFamily="34" charset="-128"/>
            </a:endParaRPr>
          </a:p>
        </p:txBody>
      </p:sp>
      <p:sp>
        <p:nvSpPr>
          <p:cNvPr id="5" name="TextBox 4">
            <a:extLst>
              <a:ext uri="{FF2B5EF4-FFF2-40B4-BE49-F238E27FC236}">
                <a16:creationId xmlns:a16="http://schemas.microsoft.com/office/drawing/2014/main" id="{3D1A173D-AF70-4F29-A2D9-3A84C9FAE96E}"/>
              </a:ext>
            </a:extLst>
          </p:cNvPr>
          <p:cNvSpPr txBox="1"/>
          <p:nvPr/>
        </p:nvSpPr>
        <p:spPr>
          <a:xfrm>
            <a:off x="4038600" y="2725200"/>
            <a:ext cx="3429000" cy="932400"/>
          </a:xfrm>
          <a:prstGeom prst="rect">
            <a:avLst/>
          </a:prstGeom>
          <a:noFill/>
        </p:spPr>
        <p:txBody>
          <a:bodyPr wrap="square" lIns="0" tIns="0" rIns="0" bIns="0" rtlCol="0">
            <a:noAutofit/>
          </a:bodyPr>
          <a:lstStyle/>
          <a:p>
            <a:pPr>
              <a:lnSpc>
                <a:spcPct val="110000"/>
              </a:lnSpc>
              <a:spcBef>
                <a:spcPts val="0"/>
              </a:spcBef>
            </a:pPr>
            <a:r>
              <a:rPr lang="en-CA" sz="4800" dirty="0">
                <a:solidFill>
                  <a:srgbClr val="0000E9"/>
                </a:solidFill>
                <a:latin typeface="+mn-lt"/>
                <a:ea typeface="Arial Unicode MS" panose="020B0604020202020204" pitchFamily="34" charset="-128"/>
                <a:cs typeface="Arial Unicode MS" panose="020B0604020202020204" pitchFamily="34" charset="-128"/>
              </a:rPr>
              <a:t>FEASIBLE</a:t>
            </a:r>
          </a:p>
        </p:txBody>
      </p:sp>
    </p:spTree>
    <p:extLst>
      <p:ext uri="{BB962C8B-B14F-4D97-AF65-F5344CB8AC3E}">
        <p14:creationId xmlns:p14="http://schemas.microsoft.com/office/powerpoint/2010/main" val="12671571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hidden"/>
                                      </p:to>
                                    </p:set>
                                  </p:childTnLst>
                                </p:cTn>
                              </p:par>
                              <p:par>
                                <p:cTn id="7" presetID="1" presetClass="exit" presetSubtype="0" fill="hold" grpId="0" nodeType="withEffect">
                                  <p:stCondLst>
                                    <p:cond delay="0"/>
                                  </p:stCondLst>
                                  <p:childTnLst>
                                    <p:set>
                                      <p:cBhvr>
                                        <p:cTn id="8" dur="1" fill="hold">
                                          <p:stCondLst>
                                            <p:cond delay="0"/>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30E4A2B6-D7C0-4BEF-B324-4FDF69CCEA2F}"/>
              </a:ext>
            </a:extLst>
          </p:cNvPr>
          <p:cNvPicPr>
            <a:picLocks/>
          </p:cNvPicPr>
          <p:nvPr/>
        </p:nvPicPr>
        <p:blipFill rotWithShape="1">
          <a:blip r:embed="rId3"/>
          <a:srcRect t="3295" b="-1492"/>
          <a:stretch/>
        </p:blipFill>
        <p:spPr>
          <a:xfrm>
            <a:off x="800571" y="1264104"/>
            <a:ext cx="9424800" cy="4845600"/>
          </a:xfrm>
          <a:prstGeom prst="rect">
            <a:avLst/>
          </a:prstGeom>
          <a:ln>
            <a:solidFill>
              <a:schemeClr val="tx1"/>
            </a:solidFill>
          </a:ln>
        </p:spPr>
      </p:pic>
      <p:sp>
        <p:nvSpPr>
          <p:cNvPr id="7" name="Title 4"/>
          <p:cNvSpPr>
            <a:spLocks noGrp="1"/>
          </p:cNvSpPr>
          <p:nvPr>
            <p:ph type="title"/>
          </p:nvPr>
        </p:nvSpPr>
        <p:spPr/>
        <p:txBody>
          <a:bodyPr/>
          <a:lstStyle/>
          <a:p>
            <a:r>
              <a:rPr lang="en-US" sz="2200" dirty="0"/>
              <a:t>Assessing Design Trends – 2D Relation Plot </a:t>
            </a:r>
            <a:endParaRPr lang="en-US" sz="2200" b="1" dirty="0"/>
          </a:p>
        </p:txBody>
      </p:sp>
      <p:sp>
        <p:nvSpPr>
          <p:cNvPr id="3" name="Content Placeholder 2"/>
          <p:cNvSpPr>
            <a:spLocks noGrp="1"/>
          </p:cNvSpPr>
          <p:nvPr>
            <p:ph sz="half" idx="4294967295"/>
          </p:nvPr>
        </p:nvSpPr>
        <p:spPr>
          <a:xfrm>
            <a:off x="0" y="1285875"/>
            <a:ext cx="10972800" cy="4938713"/>
          </a:xfrm>
        </p:spPr>
        <p:txBody>
          <a:bodyPr/>
          <a:lstStyle/>
          <a:p>
            <a:endParaRPr lang="en-US" sz="1600" dirty="0"/>
          </a:p>
          <a:p>
            <a:endParaRPr lang="en-US" sz="1600" dirty="0"/>
          </a:p>
          <a:p>
            <a:endParaRPr lang="en-US" sz="1600" dirty="0"/>
          </a:p>
          <a:p>
            <a:endParaRPr lang="en-US" sz="1600" dirty="0"/>
          </a:p>
          <a:p>
            <a:endParaRPr lang="en-US" sz="1600" dirty="0"/>
          </a:p>
          <a:p>
            <a:endParaRPr lang="en-US" sz="1600" dirty="0"/>
          </a:p>
          <a:p>
            <a:endParaRPr lang="en-US" sz="1600" dirty="0"/>
          </a:p>
          <a:p>
            <a:endParaRPr lang="en-US" sz="1600" dirty="0"/>
          </a:p>
          <a:p>
            <a:endParaRPr lang="en-US" sz="1600" dirty="0"/>
          </a:p>
          <a:p>
            <a:endParaRPr lang="en-US" sz="1600" dirty="0"/>
          </a:p>
          <a:p>
            <a:endParaRPr lang="en-US" sz="1600" dirty="0"/>
          </a:p>
          <a:p>
            <a:pPr marL="0" indent="0">
              <a:buNone/>
            </a:pPr>
            <a:endParaRPr lang="en-US" sz="1600" dirty="0"/>
          </a:p>
          <a:p>
            <a:pPr marL="0" indent="0">
              <a:buNone/>
            </a:pPr>
            <a:endParaRPr lang="en-US" sz="1600" dirty="0"/>
          </a:p>
        </p:txBody>
      </p:sp>
      <p:pic>
        <p:nvPicPr>
          <p:cNvPr id="62" name="Picture 6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667000" y="0"/>
            <a:ext cx="0" cy="0"/>
          </a:xfrm>
          <a:prstGeom prst="rect">
            <a:avLst/>
          </a:prstGeom>
        </p:spPr>
      </p:pic>
      <p:pic>
        <p:nvPicPr>
          <p:cNvPr id="8" name="Picture 7">
            <a:extLst>
              <a:ext uri="{FF2B5EF4-FFF2-40B4-BE49-F238E27FC236}">
                <a16:creationId xmlns:a16="http://schemas.microsoft.com/office/drawing/2014/main" id="{0213BFD8-98D7-433E-9FC8-4D5375E70D65}"/>
              </a:ext>
            </a:extLst>
          </p:cNvPr>
          <p:cNvPicPr>
            <a:picLocks noChangeAspect="1"/>
          </p:cNvPicPr>
          <p:nvPr/>
        </p:nvPicPr>
        <p:blipFill>
          <a:blip r:embed="rId5"/>
          <a:stretch>
            <a:fillRect/>
          </a:stretch>
        </p:blipFill>
        <p:spPr>
          <a:xfrm>
            <a:off x="10544175" y="1701479"/>
            <a:ext cx="247650" cy="1257300"/>
          </a:xfrm>
          <a:prstGeom prst="rect">
            <a:avLst/>
          </a:prstGeom>
        </p:spPr>
      </p:pic>
      <p:sp>
        <p:nvSpPr>
          <p:cNvPr id="15" name="TextBox 14">
            <a:extLst>
              <a:ext uri="{FF2B5EF4-FFF2-40B4-BE49-F238E27FC236}">
                <a16:creationId xmlns:a16="http://schemas.microsoft.com/office/drawing/2014/main" id="{21A6E464-EC7A-42F5-A1E4-8F92ECE89F69}"/>
              </a:ext>
            </a:extLst>
          </p:cNvPr>
          <p:cNvSpPr txBox="1"/>
          <p:nvPr/>
        </p:nvSpPr>
        <p:spPr>
          <a:xfrm>
            <a:off x="10357286" y="3091513"/>
            <a:ext cx="1066800" cy="257489"/>
          </a:xfrm>
          <a:prstGeom prst="rect">
            <a:avLst/>
          </a:prstGeom>
          <a:noFill/>
        </p:spPr>
        <p:txBody>
          <a:bodyPr wrap="square" lIns="0" tIns="0" rIns="0" bIns="0" rtlCol="0">
            <a:noAutofit/>
          </a:bodyPr>
          <a:lstStyle/>
          <a:p>
            <a:pPr>
              <a:lnSpc>
                <a:spcPct val="110000"/>
              </a:lnSpc>
              <a:spcBef>
                <a:spcPts val="0"/>
              </a:spcBef>
            </a:pPr>
            <a:r>
              <a:rPr lang="en-CA" sz="1200" dirty="0">
                <a:ea typeface="Arial Unicode MS" panose="020B0604020202020204" pitchFamily="34" charset="-128"/>
                <a:cs typeface="Arial Unicode MS" panose="020B0604020202020204" pitchFamily="34" charset="-128"/>
              </a:rPr>
              <a:t>Steel_Sample1</a:t>
            </a:r>
            <a:endParaRPr lang="en-CA" sz="1200" dirty="0">
              <a:solidFill>
                <a:schemeClr val="tx1"/>
              </a:solidFill>
              <a:latin typeface="+mn-lt"/>
              <a:ea typeface="Arial Unicode MS" panose="020B0604020202020204" pitchFamily="34" charset="-128"/>
              <a:cs typeface="Arial Unicode MS" panose="020B0604020202020204" pitchFamily="34" charset="-128"/>
            </a:endParaRPr>
          </a:p>
        </p:txBody>
      </p:sp>
      <p:sp>
        <p:nvSpPr>
          <p:cNvPr id="17" name="TextBox 16">
            <a:extLst>
              <a:ext uri="{FF2B5EF4-FFF2-40B4-BE49-F238E27FC236}">
                <a16:creationId xmlns:a16="http://schemas.microsoft.com/office/drawing/2014/main" id="{3F68A61F-2BF1-40A7-A827-4640D9F7EDC3}"/>
              </a:ext>
            </a:extLst>
          </p:cNvPr>
          <p:cNvSpPr txBox="1"/>
          <p:nvPr/>
        </p:nvSpPr>
        <p:spPr>
          <a:xfrm>
            <a:off x="1524000" y="1440000"/>
            <a:ext cx="4343400" cy="479416"/>
          </a:xfrm>
          <a:prstGeom prst="rect">
            <a:avLst/>
          </a:prstGeom>
          <a:noFill/>
          <a:ln>
            <a:solidFill>
              <a:srgbClr val="00B050"/>
            </a:solidFill>
          </a:ln>
        </p:spPr>
        <p:txBody>
          <a:bodyPr wrap="square" lIns="36000" tIns="0" rIns="0" bIns="0" rtlCol="0">
            <a:noAutofit/>
          </a:bodyPr>
          <a:lstStyle/>
          <a:p>
            <a:pPr>
              <a:lnSpc>
                <a:spcPct val="110000"/>
              </a:lnSpc>
              <a:spcBef>
                <a:spcPts val="0"/>
              </a:spcBef>
            </a:pPr>
            <a:r>
              <a:rPr lang="en-US" sz="1200" dirty="0">
                <a:ea typeface="Arial Unicode MS" panose="020B0604020202020204" pitchFamily="34" charset="-128"/>
                <a:cs typeface="Arial Unicode MS" panose="020B0604020202020204" pitchFamily="34" charset="-128"/>
              </a:rPr>
              <a:t>In the Feasible design set, </a:t>
            </a:r>
            <a:r>
              <a:rPr lang="en-US" sz="1200" b="1" dirty="0">
                <a:ea typeface="Arial Unicode MS" panose="020B0604020202020204" pitchFamily="34" charset="-128"/>
                <a:cs typeface="Arial Unicode MS" panose="020B0604020202020204" pitchFamily="34" charset="-128"/>
              </a:rPr>
              <a:t>Steel_Sample2 </a:t>
            </a:r>
            <a:r>
              <a:rPr lang="en-US" sz="1200" dirty="0">
                <a:ea typeface="Arial Unicode MS" panose="020B0604020202020204" pitchFamily="34" charset="-128"/>
                <a:cs typeface="Arial Unicode MS" panose="020B0604020202020204" pitchFamily="34" charset="-128"/>
              </a:rPr>
              <a:t>seems to be the most preferred material for the core</a:t>
            </a:r>
            <a:r>
              <a:rPr lang="en-US" sz="1400" dirty="0">
                <a:ea typeface="Arial Unicode MS" panose="020B0604020202020204" pitchFamily="34" charset="-128"/>
                <a:cs typeface="Arial Unicode MS" panose="020B0604020202020204" pitchFamily="34" charset="-128"/>
              </a:rPr>
              <a:t>  </a:t>
            </a:r>
            <a:endParaRPr lang="en-US" sz="1400" dirty="0">
              <a:solidFill>
                <a:schemeClr val="tx1"/>
              </a:solidFill>
              <a:ea typeface="Arial Unicode MS" panose="020B0604020202020204" pitchFamily="34" charset="-128"/>
              <a:cs typeface="Arial Unicode MS" panose="020B0604020202020204" pitchFamily="34" charset="-128"/>
            </a:endParaRPr>
          </a:p>
        </p:txBody>
      </p:sp>
      <p:sp>
        <p:nvSpPr>
          <p:cNvPr id="19" name="TextBox 18">
            <a:extLst>
              <a:ext uri="{FF2B5EF4-FFF2-40B4-BE49-F238E27FC236}">
                <a16:creationId xmlns:a16="http://schemas.microsoft.com/office/drawing/2014/main" id="{D1A10C5D-B74C-4501-A29F-0CABE88ECC77}"/>
              </a:ext>
            </a:extLst>
          </p:cNvPr>
          <p:cNvSpPr txBox="1"/>
          <p:nvPr/>
        </p:nvSpPr>
        <p:spPr>
          <a:xfrm>
            <a:off x="10855800" y="2223168"/>
            <a:ext cx="1066800" cy="257489"/>
          </a:xfrm>
          <a:prstGeom prst="rect">
            <a:avLst/>
          </a:prstGeom>
          <a:noFill/>
        </p:spPr>
        <p:txBody>
          <a:bodyPr wrap="square" lIns="0" tIns="0" rIns="0" bIns="0" rtlCol="0">
            <a:noAutofit/>
          </a:bodyPr>
          <a:lstStyle/>
          <a:p>
            <a:pPr>
              <a:lnSpc>
                <a:spcPct val="110000"/>
              </a:lnSpc>
              <a:spcBef>
                <a:spcPts val="0"/>
              </a:spcBef>
            </a:pPr>
            <a:r>
              <a:rPr lang="en-CA" sz="1200" dirty="0">
                <a:ea typeface="Arial Unicode MS" panose="020B0604020202020204" pitchFamily="34" charset="-128"/>
                <a:cs typeface="Arial Unicode MS" panose="020B0604020202020204" pitchFamily="34" charset="-128"/>
              </a:rPr>
              <a:t>Steel_Sample2</a:t>
            </a:r>
            <a:endParaRPr lang="en-CA" sz="1200" dirty="0">
              <a:solidFill>
                <a:schemeClr val="tx1"/>
              </a:solidFill>
              <a:latin typeface="+mn-lt"/>
              <a:ea typeface="Arial Unicode MS" panose="020B0604020202020204" pitchFamily="34" charset="-128"/>
              <a:cs typeface="Arial Unicode MS" panose="020B0604020202020204" pitchFamily="34" charset="-128"/>
            </a:endParaRPr>
          </a:p>
        </p:txBody>
      </p:sp>
      <p:sp>
        <p:nvSpPr>
          <p:cNvPr id="20" name="TextBox 19">
            <a:extLst>
              <a:ext uri="{FF2B5EF4-FFF2-40B4-BE49-F238E27FC236}">
                <a16:creationId xmlns:a16="http://schemas.microsoft.com/office/drawing/2014/main" id="{A9E4DE9B-CD40-4064-88B7-87D2528373BB}"/>
              </a:ext>
            </a:extLst>
          </p:cNvPr>
          <p:cNvSpPr txBox="1"/>
          <p:nvPr/>
        </p:nvSpPr>
        <p:spPr>
          <a:xfrm>
            <a:off x="10380900" y="1403351"/>
            <a:ext cx="1313100" cy="208962"/>
          </a:xfrm>
          <a:prstGeom prst="rect">
            <a:avLst/>
          </a:prstGeom>
          <a:noFill/>
        </p:spPr>
        <p:txBody>
          <a:bodyPr wrap="square" lIns="0" tIns="0" rIns="0" bIns="0" rtlCol="0">
            <a:noAutofit/>
          </a:bodyPr>
          <a:lstStyle/>
          <a:p>
            <a:pPr>
              <a:lnSpc>
                <a:spcPct val="110000"/>
              </a:lnSpc>
              <a:spcBef>
                <a:spcPts val="0"/>
              </a:spcBef>
            </a:pPr>
            <a:r>
              <a:rPr lang="en-CA" sz="1200" dirty="0">
                <a:solidFill>
                  <a:schemeClr val="tx1"/>
                </a:solidFill>
                <a:latin typeface="+mn-lt"/>
                <a:ea typeface="Arial Unicode MS" panose="020B0604020202020204" pitchFamily="34" charset="-128"/>
                <a:cs typeface="Arial Unicode MS" panose="020B0604020202020204" pitchFamily="34" charset="-128"/>
              </a:rPr>
              <a:t>416 Stainless Steel</a:t>
            </a:r>
          </a:p>
        </p:txBody>
      </p:sp>
    </p:spTree>
    <p:extLst>
      <p:ext uri="{BB962C8B-B14F-4D97-AF65-F5344CB8AC3E}">
        <p14:creationId xmlns:p14="http://schemas.microsoft.com/office/powerpoint/2010/main" val="475512754"/>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6C794003-96AC-4CC4-8451-FF15413DCC7F}"/>
              </a:ext>
            </a:extLst>
          </p:cNvPr>
          <p:cNvPicPr>
            <a:picLocks/>
          </p:cNvPicPr>
          <p:nvPr/>
        </p:nvPicPr>
        <p:blipFill rotWithShape="1">
          <a:blip r:embed="rId3"/>
          <a:srcRect t="3295" b="-1491"/>
          <a:stretch/>
        </p:blipFill>
        <p:spPr>
          <a:xfrm>
            <a:off x="799200" y="1263600"/>
            <a:ext cx="9424800" cy="4845600"/>
          </a:xfrm>
          <a:prstGeom prst="rect">
            <a:avLst/>
          </a:prstGeom>
          <a:ln>
            <a:solidFill>
              <a:schemeClr val="tx1"/>
            </a:solidFill>
          </a:ln>
        </p:spPr>
      </p:pic>
      <p:sp>
        <p:nvSpPr>
          <p:cNvPr id="7" name="Title 4"/>
          <p:cNvSpPr>
            <a:spLocks noGrp="1"/>
          </p:cNvSpPr>
          <p:nvPr>
            <p:ph type="title"/>
          </p:nvPr>
        </p:nvSpPr>
        <p:spPr/>
        <p:txBody>
          <a:bodyPr/>
          <a:lstStyle/>
          <a:p>
            <a:r>
              <a:rPr lang="en-US" sz="2200" dirty="0"/>
              <a:t>Assessing Design Trends – 2D Relation Plot </a:t>
            </a:r>
            <a:endParaRPr lang="en-US" sz="2200" b="1" dirty="0"/>
          </a:p>
        </p:txBody>
      </p:sp>
      <p:sp>
        <p:nvSpPr>
          <p:cNvPr id="3" name="Content Placeholder 2"/>
          <p:cNvSpPr>
            <a:spLocks noGrp="1"/>
          </p:cNvSpPr>
          <p:nvPr>
            <p:ph sz="half" idx="4294967295"/>
          </p:nvPr>
        </p:nvSpPr>
        <p:spPr>
          <a:xfrm>
            <a:off x="0" y="1285875"/>
            <a:ext cx="10972800" cy="4938713"/>
          </a:xfrm>
        </p:spPr>
        <p:txBody>
          <a:bodyPr/>
          <a:lstStyle/>
          <a:p>
            <a:endParaRPr lang="en-US" sz="1600" dirty="0"/>
          </a:p>
          <a:p>
            <a:endParaRPr lang="en-US" sz="1600" dirty="0"/>
          </a:p>
          <a:p>
            <a:endParaRPr lang="en-US" sz="1600" dirty="0"/>
          </a:p>
          <a:p>
            <a:endParaRPr lang="en-US" sz="1600" dirty="0"/>
          </a:p>
          <a:p>
            <a:endParaRPr lang="en-US" sz="1600" dirty="0"/>
          </a:p>
          <a:p>
            <a:endParaRPr lang="en-US" sz="1600" dirty="0"/>
          </a:p>
          <a:p>
            <a:endParaRPr lang="en-US" sz="1600" dirty="0"/>
          </a:p>
          <a:p>
            <a:endParaRPr lang="en-US" sz="1600" dirty="0"/>
          </a:p>
          <a:p>
            <a:endParaRPr lang="en-US" sz="1600" dirty="0"/>
          </a:p>
          <a:p>
            <a:endParaRPr lang="en-US" sz="1600" dirty="0"/>
          </a:p>
          <a:p>
            <a:endParaRPr lang="en-US" sz="1600" dirty="0"/>
          </a:p>
          <a:p>
            <a:pPr marL="0" indent="0">
              <a:buNone/>
            </a:pPr>
            <a:endParaRPr lang="en-US" sz="1600" dirty="0"/>
          </a:p>
          <a:p>
            <a:pPr marL="0" indent="0">
              <a:buNone/>
            </a:pPr>
            <a:endParaRPr lang="en-US" sz="1600" dirty="0"/>
          </a:p>
        </p:txBody>
      </p:sp>
      <p:pic>
        <p:nvPicPr>
          <p:cNvPr id="62" name="Picture 6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667000" y="0"/>
            <a:ext cx="0" cy="0"/>
          </a:xfrm>
          <a:prstGeom prst="rect">
            <a:avLst/>
          </a:prstGeom>
        </p:spPr>
      </p:pic>
      <p:sp>
        <p:nvSpPr>
          <p:cNvPr id="15" name="TextBox 14">
            <a:extLst>
              <a:ext uri="{FF2B5EF4-FFF2-40B4-BE49-F238E27FC236}">
                <a16:creationId xmlns:a16="http://schemas.microsoft.com/office/drawing/2014/main" id="{21A6E464-EC7A-42F5-A1E4-8F92ECE89F69}"/>
              </a:ext>
            </a:extLst>
          </p:cNvPr>
          <p:cNvSpPr txBox="1"/>
          <p:nvPr/>
        </p:nvSpPr>
        <p:spPr>
          <a:xfrm>
            <a:off x="10753773" y="2121606"/>
            <a:ext cx="1066800" cy="257489"/>
          </a:xfrm>
          <a:prstGeom prst="rect">
            <a:avLst/>
          </a:prstGeom>
          <a:noFill/>
        </p:spPr>
        <p:txBody>
          <a:bodyPr wrap="square" lIns="0" tIns="0" rIns="0" bIns="0" rtlCol="0">
            <a:noAutofit/>
          </a:bodyPr>
          <a:lstStyle/>
          <a:p>
            <a:pPr>
              <a:lnSpc>
                <a:spcPct val="110000"/>
              </a:lnSpc>
              <a:spcBef>
                <a:spcPts val="0"/>
              </a:spcBef>
            </a:pPr>
            <a:r>
              <a:rPr lang="en-CA" sz="1200" dirty="0">
                <a:ea typeface="Arial Unicode MS" panose="020B0604020202020204" pitchFamily="34" charset="-128"/>
                <a:cs typeface="Arial Unicode MS" panose="020B0604020202020204" pitchFamily="34" charset="-128"/>
              </a:rPr>
              <a:t>Steel_Sample1</a:t>
            </a:r>
            <a:endParaRPr lang="en-CA" sz="1200" dirty="0">
              <a:solidFill>
                <a:schemeClr val="tx1"/>
              </a:solidFill>
              <a:latin typeface="+mn-lt"/>
              <a:ea typeface="Arial Unicode MS" panose="020B0604020202020204" pitchFamily="34" charset="-128"/>
              <a:cs typeface="Arial Unicode MS" panose="020B0604020202020204" pitchFamily="34" charset="-128"/>
            </a:endParaRPr>
          </a:p>
        </p:txBody>
      </p:sp>
      <p:sp>
        <p:nvSpPr>
          <p:cNvPr id="19" name="TextBox 18">
            <a:extLst>
              <a:ext uri="{FF2B5EF4-FFF2-40B4-BE49-F238E27FC236}">
                <a16:creationId xmlns:a16="http://schemas.microsoft.com/office/drawing/2014/main" id="{D1A10C5D-B74C-4501-A29F-0CABE88ECC77}"/>
              </a:ext>
            </a:extLst>
          </p:cNvPr>
          <p:cNvSpPr txBox="1"/>
          <p:nvPr/>
        </p:nvSpPr>
        <p:spPr>
          <a:xfrm>
            <a:off x="10753773" y="1679708"/>
            <a:ext cx="1066800" cy="257489"/>
          </a:xfrm>
          <a:prstGeom prst="rect">
            <a:avLst/>
          </a:prstGeom>
          <a:noFill/>
        </p:spPr>
        <p:txBody>
          <a:bodyPr wrap="square" lIns="0" tIns="0" rIns="0" bIns="0" rtlCol="0">
            <a:noAutofit/>
          </a:bodyPr>
          <a:lstStyle/>
          <a:p>
            <a:pPr>
              <a:lnSpc>
                <a:spcPct val="110000"/>
              </a:lnSpc>
              <a:spcBef>
                <a:spcPts val="0"/>
              </a:spcBef>
            </a:pPr>
            <a:r>
              <a:rPr lang="en-CA" sz="1200" dirty="0">
                <a:ea typeface="Arial Unicode MS" panose="020B0604020202020204" pitchFamily="34" charset="-128"/>
                <a:cs typeface="Arial Unicode MS" panose="020B0604020202020204" pitchFamily="34" charset="-128"/>
              </a:rPr>
              <a:t>Steel_Sample2</a:t>
            </a:r>
            <a:endParaRPr lang="en-CA" sz="1200" dirty="0">
              <a:solidFill>
                <a:schemeClr val="tx1"/>
              </a:solidFill>
              <a:latin typeface="+mn-lt"/>
              <a:ea typeface="Arial Unicode MS" panose="020B0604020202020204" pitchFamily="34" charset="-128"/>
              <a:cs typeface="Arial Unicode MS" panose="020B0604020202020204" pitchFamily="34" charset="-128"/>
            </a:endParaRPr>
          </a:p>
        </p:txBody>
      </p:sp>
      <p:sp>
        <p:nvSpPr>
          <p:cNvPr id="5" name="Oval 4">
            <a:extLst>
              <a:ext uri="{FF2B5EF4-FFF2-40B4-BE49-F238E27FC236}">
                <a16:creationId xmlns:a16="http://schemas.microsoft.com/office/drawing/2014/main" id="{2CE907BA-37D0-43D9-B912-FC486D28FCDF}"/>
              </a:ext>
            </a:extLst>
          </p:cNvPr>
          <p:cNvSpPr/>
          <p:nvPr/>
        </p:nvSpPr>
        <p:spPr bwMode="auto">
          <a:xfrm>
            <a:off x="10380900" y="1679708"/>
            <a:ext cx="208800" cy="208962"/>
          </a:xfrm>
          <a:prstGeom prst="ellipse">
            <a:avLst/>
          </a:prstGeom>
          <a:solidFill>
            <a:srgbClr val="FF0000"/>
          </a:solidFill>
          <a:ln>
            <a:noFill/>
          </a:ln>
          <a:effectLs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CA" sz="1800" dirty="0">
              <a:solidFill>
                <a:schemeClr val="tx1"/>
              </a:solidFill>
              <a:latin typeface="+mn-lt"/>
              <a:ea typeface="Arial Unicode MS" panose="020B0604020202020204" pitchFamily="34" charset="-128"/>
              <a:cs typeface="Arial Unicode MS" panose="020B0604020202020204" pitchFamily="34" charset="-128"/>
            </a:endParaRPr>
          </a:p>
        </p:txBody>
      </p:sp>
      <p:sp>
        <p:nvSpPr>
          <p:cNvPr id="14" name="Oval 13">
            <a:extLst>
              <a:ext uri="{FF2B5EF4-FFF2-40B4-BE49-F238E27FC236}">
                <a16:creationId xmlns:a16="http://schemas.microsoft.com/office/drawing/2014/main" id="{95368E62-B571-47DC-BA97-F62AA7DE5866}"/>
              </a:ext>
            </a:extLst>
          </p:cNvPr>
          <p:cNvSpPr/>
          <p:nvPr/>
        </p:nvSpPr>
        <p:spPr bwMode="auto">
          <a:xfrm>
            <a:off x="10389600" y="2079982"/>
            <a:ext cx="208800" cy="208962"/>
          </a:xfrm>
          <a:prstGeom prst="ellipse">
            <a:avLst/>
          </a:prstGeom>
          <a:solidFill>
            <a:srgbClr val="0000E9"/>
          </a:solidFill>
          <a:ln>
            <a:noFill/>
          </a:ln>
          <a:effectLs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CA" sz="1800" dirty="0">
              <a:solidFill>
                <a:schemeClr val="tx1"/>
              </a:solidFill>
              <a:latin typeface="+mn-lt"/>
              <a:ea typeface="Arial Unicode MS" panose="020B0604020202020204" pitchFamily="34" charset="-128"/>
              <a:cs typeface="Arial Unicode MS" panose="020B0604020202020204" pitchFamily="34" charset="-128"/>
            </a:endParaRPr>
          </a:p>
        </p:txBody>
      </p:sp>
      <p:sp>
        <p:nvSpPr>
          <p:cNvPr id="16" name="TextBox 15">
            <a:extLst>
              <a:ext uri="{FF2B5EF4-FFF2-40B4-BE49-F238E27FC236}">
                <a16:creationId xmlns:a16="http://schemas.microsoft.com/office/drawing/2014/main" id="{4CB8C31B-11D4-49DB-8724-71B8485CA874}"/>
              </a:ext>
            </a:extLst>
          </p:cNvPr>
          <p:cNvSpPr txBox="1"/>
          <p:nvPr/>
        </p:nvSpPr>
        <p:spPr>
          <a:xfrm>
            <a:off x="1522800" y="1440000"/>
            <a:ext cx="4573200" cy="479416"/>
          </a:xfrm>
          <a:prstGeom prst="rect">
            <a:avLst/>
          </a:prstGeom>
          <a:noFill/>
          <a:ln>
            <a:solidFill>
              <a:srgbClr val="00B050"/>
            </a:solidFill>
          </a:ln>
        </p:spPr>
        <p:txBody>
          <a:bodyPr wrap="square" lIns="36000" tIns="0" rIns="0" bIns="0" rtlCol="0">
            <a:noAutofit/>
          </a:bodyPr>
          <a:lstStyle/>
          <a:p>
            <a:pPr>
              <a:lnSpc>
                <a:spcPct val="110000"/>
              </a:lnSpc>
              <a:spcBef>
                <a:spcPts val="0"/>
              </a:spcBef>
            </a:pPr>
            <a:r>
              <a:rPr lang="en-US" sz="1200" dirty="0">
                <a:solidFill>
                  <a:schemeClr val="tx1"/>
                </a:solidFill>
                <a:ea typeface="Arial Unicode MS" panose="020B0604020202020204" pitchFamily="34" charset="-128"/>
                <a:cs typeface="Arial Unicode MS" panose="020B0604020202020204" pitchFamily="34" charset="-128"/>
              </a:rPr>
              <a:t>The trend seem to continue on the </a:t>
            </a:r>
            <a:r>
              <a:rPr lang="en-US" sz="1200" dirty="0">
                <a:ea typeface="Arial Unicode MS" panose="020B0604020202020204" pitchFamily="34" charset="-128"/>
                <a:cs typeface="Arial Unicode MS" panose="020B0604020202020204" pitchFamily="34" charset="-128"/>
              </a:rPr>
              <a:t>Pareto front as </a:t>
            </a:r>
            <a:r>
              <a:rPr lang="en-US" sz="1200" b="1" dirty="0">
                <a:ea typeface="Arial Unicode MS" panose="020B0604020202020204" pitchFamily="34" charset="-128"/>
                <a:cs typeface="Arial Unicode MS" panose="020B0604020202020204" pitchFamily="34" charset="-128"/>
              </a:rPr>
              <a:t>Steel_Sample2 </a:t>
            </a:r>
            <a:r>
              <a:rPr lang="en-US" sz="1200" dirty="0">
                <a:ea typeface="Arial Unicode MS" panose="020B0604020202020204" pitchFamily="34" charset="-128"/>
                <a:cs typeface="Arial Unicode MS" panose="020B0604020202020204" pitchFamily="34" charset="-128"/>
              </a:rPr>
              <a:t>being the most preferred material</a:t>
            </a:r>
            <a:endParaRPr lang="en-US" sz="1400" dirty="0">
              <a:solidFill>
                <a:schemeClr val="tx1"/>
              </a:solidFill>
              <a:ea typeface="Arial Unicode MS" panose="020B0604020202020204" pitchFamily="34" charset="-128"/>
              <a:cs typeface="Arial Unicode MS" panose="020B0604020202020204" pitchFamily="34" charset="-128"/>
            </a:endParaRPr>
          </a:p>
        </p:txBody>
      </p:sp>
    </p:spTree>
    <p:extLst>
      <p:ext uri="{BB962C8B-B14F-4D97-AF65-F5344CB8AC3E}">
        <p14:creationId xmlns:p14="http://schemas.microsoft.com/office/powerpoint/2010/main" val="3511331771"/>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15D11A7-EF0D-43B5-AC0B-E056A82FD97C}"/>
              </a:ext>
            </a:extLst>
          </p:cNvPr>
          <p:cNvPicPr>
            <a:picLocks/>
          </p:cNvPicPr>
          <p:nvPr/>
        </p:nvPicPr>
        <p:blipFill rotWithShape="1">
          <a:blip r:embed="rId3"/>
          <a:srcRect t="3296" b="-263"/>
          <a:stretch/>
        </p:blipFill>
        <p:spPr>
          <a:xfrm>
            <a:off x="799200" y="1263600"/>
            <a:ext cx="9424800" cy="4845600"/>
          </a:xfrm>
          <a:prstGeom prst="rect">
            <a:avLst/>
          </a:prstGeom>
          <a:ln>
            <a:solidFill>
              <a:schemeClr val="tx1"/>
            </a:solidFill>
          </a:ln>
        </p:spPr>
      </p:pic>
      <p:sp>
        <p:nvSpPr>
          <p:cNvPr id="7" name="Title 4"/>
          <p:cNvSpPr>
            <a:spLocks noGrp="1"/>
          </p:cNvSpPr>
          <p:nvPr>
            <p:ph type="title"/>
          </p:nvPr>
        </p:nvSpPr>
        <p:spPr/>
        <p:txBody>
          <a:bodyPr/>
          <a:lstStyle/>
          <a:p>
            <a:r>
              <a:rPr lang="en-US" sz="2200" dirty="0"/>
              <a:t>Assessing Design Trends – 2D Relation Plot </a:t>
            </a:r>
            <a:endParaRPr lang="en-US" sz="2200" b="1" dirty="0"/>
          </a:p>
        </p:txBody>
      </p:sp>
      <p:sp>
        <p:nvSpPr>
          <p:cNvPr id="3" name="Content Placeholder 2"/>
          <p:cNvSpPr>
            <a:spLocks noGrp="1"/>
          </p:cNvSpPr>
          <p:nvPr>
            <p:ph sz="half" idx="4294967295"/>
          </p:nvPr>
        </p:nvSpPr>
        <p:spPr>
          <a:xfrm>
            <a:off x="0" y="1285875"/>
            <a:ext cx="10972800" cy="4938713"/>
          </a:xfrm>
        </p:spPr>
        <p:txBody>
          <a:bodyPr/>
          <a:lstStyle/>
          <a:p>
            <a:endParaRPr lang="en-US" sz="1600" dirty="0"/>
          </a:p>
          <a:p>
            <a:endParaRPr lang="en-US" sz="1600" dirty="0"/>
          </a:p>
          <a:p>
            <a:endParaRPr lang="en-US" sz="1600" dirty="0"/>
          </a:p>
          <a:p>
            <a:endParaRPr lang="en-US" sz="1600" dirty="0"/>
          </a:p>
          <a:p>
            <a:endParaRPr lang="en-US" sz="1600" dirty="0"/>
          </a:p>
          <a:p>
            <a:endParaRPr lang="en-US" sz="1600" dirty="0"/>
          </a:p>
          <a:p>
            <a:endParaRPr lang="en-US" sz="1600" dirty="0"/>
          </a:p>
          <a:p>
            <a:endParaRPr lang="en-US" sz="1600" dirty="0"/>
          </a:p>
          <a:p>
            <a:endParaRPr lang="en-US" sz="1600" dirty="0"/>
          </a:p>
          <a:p>
            <a:endParaRPr lang="en-US" sz="1600" dirty="0"/>
          </a:p>
          <a:p>
            <a:endParaRPr lang="en-US" sz="1600" dirty="0"/>
          </a:p>
          <a:p>
            <a:pPr marL="0" indent="0">
              <a:buNone/>
            </a:pPr>
            <a:endParaRPr lang="en-US" sz="1600" dirty="0"/>
          </a:p>
          <a:p>
            <a:pPr marL="0" indent="0">
              <a:buNone/>
            </a:pPr>
            <a:endParaRPr lang="en-US" sz="1600" dirty="0"/>
          </a:p>
        </p:txBody>
      </p:sp>
      <p:pic>
        <p:nvPicPr>
          <p:cNvPr id="62" name="Picture 6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667000" y="0"/>
            <a:ext cx="0" cy="0"/>
          </a:xfrm>
          <a:prstGeom prst="rect">
            <a:avLst/>
          </a:prstGeom>
        </p:spPr>
      </p:pic>
      <p:pic>
        <p:nvPicPr>
          <p:cNvPr id="8" name="Picture 7">
            <a:extLst>
              <a:ext uri="{FF2B5EF4-FFF2-40B4-BE49-F238E27FC236}">
                <a16:creationId xmlns:a16="http://schemas.microsoft.com/office/drawing/2014/main" id="{0213BFD8-98D7-433E-9FC8-4D5375E70D65}"/>
              </a:ext>
            </a:extLst>
          </p:cNvPr>
          <p:cNvPicPr>
            <a:picLocks noChangeAspect="1"/>
          </p:cNvPicPr>
          <p:nvPr/>
        </p:nvPicPr>
        <p:blipFill>
          <a:blip r:embed="rId5"/>
          <a:stretch>
            <a:fillRect/>
          </a:stretch>
        </p:blipFill>
        <p:spPr>
          <a:xfrm>
            <a:off x="10864350" y="1701479"/>
            <a:ext cx="247650" cy="1257300"/>
          </a:xfrm>
          <a:prstGeom prst="rect">
            <a:avLst/>
          </a:prstGeom>
        </p:spPr>
      </p:pic>
      <p:sp>
        <p:nvSpPr>
          <p:cNvPr id="4" name="TextBox 3">
            <a:extLst>
              <a:ext uri="{FF2B5EF4-FFF2-40B4-BE49-F238E27FC236}">
                <a16:creationId xmlns:a16="http://schemas.microsoft.com/office/drawing/2014/main" id="{C8923F31-A4E1-46B0-811C-050932C7F239}"/>
              </a:ext>
            </a:extLst>
          </p:cNvPr>
          <p:cNvSpPr txBox="1"/>
          <p:nvPr/>
        </p:nvSpPr>
        <p:spPr>
          <a:xfrm>
            <a:off x="10744201" y="2958779"/>
            <a:ext cx="548774" cy="261479"/>
          </a:xfrm>
          <a:prstGeom prst="rect">
            <a:avLst/>
          </a:prstGeom>
          <a:noFill/>
        </p:spPr>
        <p:txBody>
          <a:bodyPr wrap="square" lIns="0" tIns="0" rIns="0" bIns="0" rtlCol="0">
            <a:noAutofit/>
          </a:bodyPr>
          <a:lstStyle/>
          <a:p>
            <a:pPr>
              <a:lnSpc>
                <a:spcPct val="110000"/>
              </a:lnSpc>
              <a:spcBef>
                <a:spcPts val="0"/>
              </a:spcBef>
            </a:pPr>
            <a:r>
              <a:rPr lang="en-CA" sz="1200" dirty="0">
                <a:solidFill>
                  <a:schemeClr val="tx1"/>
                </a:solidFill>
                <a:latin typeface="+mn-lt"/>
                <a:ea typeface="Arial Unicode MS" panose="020B0604020202020204" pitchFamily="34" charset="-128"/>
                <a:cs typeface="Arial Unicode MS" panose="020B0604020202020204" pitchFamily="34" charset="-128"/>
              </a:rPr>
              <a:t>0.55 T</a:t>
            </a:r>
          </a:p>
        </p:txBody>
      </p:sp>
      <p:sp>
        <p:nvSpPr>
          <p:cNvPr id="13" name="TextBox 12">
            <a:extLst>
              <a:ext uri="{FF2B5EF4-FFF2-40B4-BE49-F238E27FC236}">
                <a16:creationId xmlns:a16="http://schemas.microsoft.com/office/drawing/2014/main" id="{CE63DA7D-4EE2-4FC9-B0DB-7BB5AAB8B452}"/>
              </a:ext>
            </a:extLst>
          </p:cNvPr>
          <p:cNvSpPr txBox="1"/>
          <p:nvPr/>
        </p:nvSpPr>
        <p:spPr>
          <a:xfrm>
            <a:off x="10744201" y="1492797"/>
            <a:ext cx="648600" cy="261479"/>
          </a:xfrm>
          <a:prstGeom prst="rect">
            <a:avLst/>
          </a:prstGeom>
          <a:noFill/>
        </p:spPr>
        <p:txBody>
          <a:bodyPr wrap="square" lIns="0" tIns="0" rIns="0" bIns="0" rtlCol="0">
            <a:noAutofit/>
          </a:bodyPr>
          <a:lstStyle/>
          <a:p>
            <a:pPr>
              <a:lnSpc>
                <a:spcPct val="110000"/>
              </a:lnSpc>
              <a:spcBef>
                <a:spcPts val="0"/>
              </a:spcBef>
            </a:pPr>
            <a:r>
              <a:rPr lang="en-CA" sz="1200" dirty="0">
                <a:ea typeface="Arial Unicode MS" panose="020B0604020202020204" pitchFamily="34" charset="-128"/>
                <a:cs typeface="Arial Unicode MS" panose="020B0604020202020204" pitchFamily="34" charset="-128"/>
              </a:rPr>
              <a:t>1.38 T</a:t>
            </a:r>
            <a:endParaRPr lang="en-CA" sz="1200" dirty="0">
              <a:solidFill>
                <a:schemeClr val="tx1"/>
              </a:solidFill>
              <a:latin typeface="+mn-lt"/>
              <a:ea typeface="Arial Unicode MS" panose="020B0604020202020204" pitchFamily="34" charset="-128"/>
              <a:cs typeface="Arial Unicode MS" panose="020B0604020202020204" pitchFamily="34" charset="-128"/>
            </a:endParaRPr>
          </a:p>
        </p:txBody>
      </p:sp>
      <p:sp>
        <p:nvSpPr>
          <p:cNvPr id="5" name="TextBox 4">
            <a:extLst>
              <a:ext uri="{FF2B5EF4-FFF2-40B4-BE49-F238E27FC236}">
                <a16:creationId xmlns:a16="http://schemas.microsoft.com/office/drawing/2014/main" id="{73237302-B497-40DC-BAD4-13FE9FC01E5C}"/>
              </a:ext>
            </a:extLst>
          </p:cNvPr>
          <p:cNvSpPr txBox="1"/>
          <p:nvPr/>
        </p:nvSpPr>
        <p:spPr>
          <a:xfrm>
            <a:off x="10287000" y="3220258"/>
            <a:ext cx="1752600" cy="417485"/>
          </a:xfrm>
          <a:prstGeom prst="rect">
            <a:avLst/>
          </a:prstGeom>
          <a:noFill/>
        </p:spPr>
        <p:txBody>
          <a:bodyPr wrap="square" lIns="0" tIns="0" rIns="0" bIns="0" rtlCol="0">
            <a:noAutofit/>
          </a:bodyPr>
          <a:lstStyle/>
          <a:p>
            <a:pPr>
              <a:lnSpc>
                <a:spcPct val="110000"/>
              </a:lnSpc>
              <a:spcBef>
                <a:spcPts val="0"/>
              </a:spcBef>
            </a:pPr>
            <a:r>
              <a:rPr lang="en-CA" sz="1200" b="1" dirty="0" err="1">
                <a:solidFill>
                  <a:schemeClr val="tx1"/>
                </a:solidFill>
                <a:latin typeface="+mn-lt"/>
                <a:ea typeface="Arial Unicode MS" panose="020B0604020202020204" pitchFamily="34" charset="-128"/>
                <a:cs typeface="Arial Unicode MS" panose="020B0604020202020204" pitchFamily="34" charset="-128"/>
              </a:rPr>
              <a:t>Average_Magnetic_FluxDensity_Core_Tesla</a:t>
            </a:r>
            <a:endParaRPr lang="en-CA" sz="1200" b="1" dirty="0">
              <a:solidFill>
                <a:schemeClr val="tx1"/>
              </a:solidFill>
              <a:latin typeface="+mn-lt"/>
              <a:ea typeface="Arial Unicode MS" panose="020B0604020202020204" pitchFamily="34" charset="-128"/>
              <a:cs typeface="Arial Unicode MS" panose="020B0604020202020204" pitchFamily="34" charset="-128"/>
            </a:endParaRPr>
          </a:p>
        </p:txBody>
      </p:sp>
      <p:sp>
        <p:nvSpPr>
          <p:cNvPr id="16" name="Rectangle 15">
            <a:extLst>
              <a:ext uri="{FF2B5EF4-FFF2-40B4-BE49-F238E27FC236}">
                <a16:creationId xmlns:a16="http://schemas.microsoft.com/office/drawing/2014/main" id="{8EFAA137-95C1-467A-A9B4-91DEF235DF11}"/>
              </a:ext>
            </a:extLst>
          </p:cNvPr>
          <p:cNvSpPr/>
          <p:nvPr/>
        </p:nvSpPr>
        <p:spPr bwMode="auto">
          <a:xfrm>
            <a:off x="1447800" y="1346212"/>
            <a:ext cx="8779800" cy="4292588"/>
          </a:xfrm>
          <a:prstGeom prst="rect">
            <a:avLst/>
          </a:prstGeom>
          <a:solidFill>
            <a:srgbClr val="0000E9">
              <a:alpha val="39000"/>
            </a:srgbClr>
          </a:solidFill>
          <a:ln w="9525">
            <a:solidFill>
              <a:schemeClr val="tx1"/>
            </a:solidFill>
            <a:miter lim="800000"/>
            <a:headEnd/>
            <a:tailEnd/>
          </a:ln>
          <a:effectLs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CA" sz="1800" dirty="0">
              <a:solidFill>
                <a:schemeClr val="tx1"/>
              </a:solidFill>
              <a:latin typeface="+mn-lt"/>
              <a:ea typeface="Arial Unicode MS" panose="020B0604020202020204" pitchFamily="34" charset="-128"/>
              <a:cs typeface="Arial Unicode MS" panose="020B0604020202020204" pitchFamily="34" charset="-128"/>
            </a:endParaRPr>
          </a:p>
        </p:txBody>
      </p:sp>
      <p:sp>
        <p:nvSpPr>
          <p:cNvPr id="6" name="TextBox 5">
            <a:extLst>
              <a:ext uri="{FF2B5EF4-FFF2-40B4-BE49-F238E27FC236}">
                <a16:creationId xmlns:a16="http://schemas.microsoft.com/office/drawing/2014/main" id="{CD966659-1E05-4C68-BEEA-F820D288DFED}"/>
              </a:ext>
            </a:extLst>
          </p:cNvPr>
          <p:cNvSpPr txBox="1"/>
          <p:nvPr/>
        </p:nvSpPr>
        <p:spPr>
          <a:xfrm>
            <a:off x="3624300" y="2853600"/>
            <a:ext cx="4419600" cy="685800"/>
          </a:xfrm>
          <a:prstGeom prst="rect">
            <a:avLst/>
          </a:prstGeom>
          <a:solidFill>
            <a:srgbClr val="FFFFFF"/>
          </a:solidFill>
        </p:spPr>
        <p:txBody>
          <a:bodyPr wrap="square" lIns="0" tIns="0" rIns="0" bIns="0" rtlCol="0">
            <a:noAutofit/>
          </a:bodyPr>
          <a:lstStyle/>
          <a:p>
            <a:pPr algn="ctr">
              <a:lnSpc>
                <a:spcPct val="110000"/>
              </a:lnSpc>
              <a:spcBef>
                <a:spcPts val="0"/>
              </a:spcBef>
            </a:pPr>
            <a:r>
              <a:rPr lang="en-CA" sz="2200" b="1" dirty="0">
                <a:solidFill>
                  <a:srgbClr val="0000E9"/>
                </a:solidFill>
                <a:latin typeface="+mn-lt"/>
                <a:ea typeface="Arial Unicode MS" panose="020B0604020202020204" pitchFamily="34" charset="-128"/>
                <a:cs typeface="Arial Unicode MS" panose="020B0604020202020204" pitchFamily="34" charset="-128"/>
              </a:rPr>
              <a:t>FEASIBLE DESIGNS WITH STEEL_SAMPLE2 AS MATERIAL</a:t>
            </a:r>
          </a:p>
        </p:txBody>
      </p:sp>
      <p:sp>
        <p:nvSpPr>
          <p:cNvPr id="18" name="TextBox 17">
            <a:extLst>
              <a:ext uri="{FF2B5EF4-FFF2-40B4-BE49-F238E27FC236}">
                <a16:creationId xmlns:a16="http://schemas.microsoft.com/office/drawing/2014/main" id="{DCF77CEA-8EF2-4F16-BC3C-A221412AB960}"/>
              </a:ext>
            </a:extLst>
          </p:cNvPr>
          <p:cNvSpPr txBox="1"/>
          <p:nvPr/>
        </p:nvSpPr>
        <p:spPr>
          <a:xfrm>
            <a:off x="1524000" y="1440000"/>
            <a:ext cx="4343400" cy="479416"/>
          </a:xfrm>
          <a:prstGeom prst="rect">
            <a:avLst/>
          </a:prstGeom>
          <a:noFill/>
          <a:ln>
            <a:solidFill>
              <a:srgbClr val="00B050"/>
            </a:solidFill>
          </a:ln>
        </p:spPr>
        <p:txBody>
          <a:bodyPr wrap="square" lIns="36000" tIns="0" rIns="0" bIns="0" rtlCol="0">
            <a:noAutofit/>
          </a:bodyPr>
          <a:lstStyle/>
          <a:p>
            <a:pPr>
              <a:lnSpc>
                <a:spcPct val="110000"/>
              </a:lnSpc>
              <a:spcBef>
                <a:spcPts val="0"/>
              </a:spcBef>
            </a:pPr>
            <a:r>
              <a:rPr lang="en-US" sz="1200" b="1" dirty="0">
                <a:ea typeface="Arial Unicode MS" panose="020B0604020202020204" pitchFamily="34" charset="-128"/>
                <a:cs typeface="Arial Unicode MS" panose="020B0604020202020204" pitchFamily="34" charset="-128"/>
              </a:rPr>
              <a:t>Force</a:t>
            </a:r>
            <a:r>
              <a:rPr lang="en-US" sz="1200" dirty="0">
                <a:ea typeface="Arial Unicode MS" panose="020B0604020202020204" pitchFamily="34" charset="-128"/>
                <a:cs typeface="Arial Unicode MS" panose="020B0604020202020204" pitchFamily="34" charset="-128"/>
              </a:rPr>
              <a:t> on the core increase with an increase in the</a:t>
            </a:r>
            <a:r>
              <a:rPr lang="en-US" sz="1200" b="1" dirty="0">
                <a:ea typeface="Arial Unicode MS" panose="020B0604020202020204" pitchFamily="34" charset="-128"/>
                <a:cs typeface="Arial Unicode MS" panose="020B0604020202020204" pitchFamily="34" charset="-128"/>
              </a:rPr>
              <a:t> average magnetic flux density</a:t>
            </a:r>
            <a:r>
              <a:rPr lang="en-US" sz="1200" dirty="0">
                <a:ea typeface="Arial Unicode MS" panose="020B0604020202020204" pitchFamily="34" charset="-128"/>
                <a:cs typeface="Arial Unicode MS" panose="020B0604020202020204" pitchFamily="34" charset="-128"/>
              </a:rPr>
              <a:t> in the core</a:t>
            </a:r>
            <a:endParaRPr lang="en-US" sz="1400" dirty="0">
              <a:solidFill>
                <a:schemeClr val="tx1"/>
              </a:solidFill>
              <a:ea typeface="Arial Unicode MS" panose="020B0604020202020204" pitchFamily="34" charset="-128"/>
              <a:cs typeface="Arial Unicode MS" panose="020B0604020202020204" pitchFamily="34" charset="-128"/>
            </a:endParaRPr>
          </a:p>
        </p:txBody>
      </p:sp>
    </p:spTree>
    <p:extLst>
      <p:ext uri="{BB962C8B-B14F-4D97-AF65-F5344CB8AC3E}">
        <p14:creationId xmlns:p14="http://schemas.microsoft.com/office/powerpoint/2010/main" val="22874731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hidden"/>
                                      </p:to>
                                    </p:set>
                                  </p:childTnLst>
                                </p:cTn>
                              </p:par>
                              <p:par>
                                <p:cTn id="7" presetID="1" presetClass="exit"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hidden"/>
                                      </p:to>
                                    </p:set>
                                  </p:childTnLst>
                                </p:cTn>
                              </p:par>
                              <p:par>
                                <p:cTn id="9" presetID="1" presetClass="entr" presetSubtype="0" fill="hold" grpId="0" nodeType="withEffect">
                                  <p:stCondLst>
                                    <p:cond delay="0"/>
                                  </p:stCondLst>
                                  <p:childTnLst>
                                    <p:set>
                                      <p:cBhvr>
                                        <p:cTn id="10"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6" grpId="0" animBg="1"/>
      <p:bldP spid="18"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A700686A-D178-4F5B-80E2-26713590B9A5}"/>
              </a:ext>
            </a:extLst>
          </p:cNvPr>
          <p:cNvPicPr>
            <a:picLocks/>
          </p:cNvPicPr>
          <p:nvPr/>
        </p:nvPicPr>
        <p:blipFill>
          <a:blip r:embed="rId3"/>
          <a:stretch>
            <a:fillRect/>
          </a:stretch>
        </p:blipFill>
        <p:spPr>
          <a:xfrm>
            <a:off x="799200" y="1263600"/>
            <a:ext cx="9424800" cy="4845600"/>
          </a:xfrm>
          <a:prstGeom prst="rect">
            <a:avLst/>
          </a:prstGeom>
          <a:ln>
            <a:solidFill>
              <a:schemeClr val="tx1"/>
            </a:solidFill>
          </a:ln>
        </p:spPr>
      </p:pic>
      <p:sp>
        <p:nvSpPr>
          <p:cNvPr id="7" name="Title 4"/>
          <p:cNvSpPr>
            <a:spLocks noGrp="1"/>
          </p:cNvSpPr>
          <p:nvPr>
            <p:ph type="title"/>
          </p:nvPr>
        </p:nvSpPr>
        <p:spPr/>
        <p:txBody>
          <a:bodyPr/>
          <a:lstStyle/>
          <a:p>
            <a:r>
              <a:rPr lang="en-US" sz="2200" dirty="0"/>
              <a:t>Assessing Design Trends – Plot Views </a:t>
            </a:r>
            <a:endParaRPr lang="en-US" sz="2200" b="1" dirty="0"/>
          </a:p>
        </p:txBody>
      </p:sp>
      <p:sp>
        <p:nvSpPr>
          <p:cNvPr id="3" name="Content Placeholder 2"/>
          <p:cNvSpPr>
            <a:spLocks noGrp="1"/>
          </p:cNvSpPr>
          <p:nvPr>
            <p:ph sz="half" idx="4294967295"/>
          </p:nvPr>
        </p:nvSpPr>
        <p:spPr>
          <a:xfrm>
            <a:off x="0" y="1285875"/>
            <a:ext cx="10972800" cy="4938713"/>
          </a:xfrm>
        </p:spPr>
        <p:txBody>
          <a:bodyPr/>
          <a:lstStyle/>
          <a:p>
            <a:endParaRPr lang="en-US" sz="1600" dirty="0"/>
          </a:p>
          <a:p>
            <a:endParaRPr lang="en-US" sz="1600" dirty="0"/>
          </a:p>
          <a:p>
            <a:endParaRPr lang="en-US" sz="1600" dirty="0"/>
          </a:p>
          <a:p>
            <a:endParaRPr lang="en-US" sz="1600" dirty="0"/>
          </a:p>
          <a:p>
            <a:endParaRPr lang="en-US" sz="1600" dirty="0"/>
          </a:p>
          <a:p>
            <a:endParaRPr lang="en-US" sz="1600" dirty="0"/>
          </a:p>
          <a:p>
            <a:endParaRPr lang="en-US" sz="1600" dirty="0"/>
          </a:p>
          <a:p>
            <a:endParaRPr lang="en-US" sz="1600" dirty="0"/>
          </a:p>
          <a:p>
            <a:endParaRPr lang="en-US" sz="1600" dirty="0"/>
          </a:p>
          <a:p>
            <a:endParaRPr lang="en-US" sz="1600" dirty="0"/>
          </a:p>
          <a:p>
            <a:endParaRPr lang="en-US" sz="1600" dirty="0"/>
          </a:p>
          <a:p>
            <a:pPr marL="0" indent="0">
              <a:buNone/>
            </a:pPr>
            <a:endParaRPr lang="en-US" sz="1600" dirty="0"/>
          </a:p>
          <a:p>
            <a:pPr marL="0" indent="0">
              <a:buNone/>
            </a:pPr>
            <a:endParaRPr lang="en-US" sz="1600" dirty="0"/>
          </a:p>
        </p:txBody>
      </p:sp>
      <p:pic>
        <p:nvPicPr>
          <p:cNvPr id="62" name="Picture 6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667000" y="0"/>
            <a:ext cx="0" cy="0"/>
          </a:xfrm>
          <a:prstGeom prst="rect">
            <a:avLst/>
          </a:prstGeom>
        </p:spPr>
      </p:pic>
      <p:pic>
        <p:nvPicPr>
          <p:cNvPr id="8" name="Picture 7">
            <a:extLst>
              <a:ext uri="{FF2B5EF4-FFF2-40B4-BE49-F238E27FC236}">
                <a16:creationId xmlns:a16="http://schemas.microsoft.com/office/drawing/2014/main" id="{0213BFD8-98D7-433E-9FC8-4D5375E70D65}"/>
              </a:ext>
            </a:extLst>
          </p:cNvPr>
          <p:cNvPicPr>
            <a:picLocks noChangeAspect="1"/>
          </p:cNvPicPr>
          <p:nvPr/>
        </p:nvPicPr>
        <p:blipFill>
          <a:blip r:embed="rId5"/>
          <a:stretch>
            <a:fillRect/>
          </a:stretch>
        </p:blipFill>
        <p:spPr>
          <a:xfrm>
            <a:off x="11021589" y="1740500"/>
            <a:ext cx="247650" cy="1257300"/>
          </a:xfrm>
          <a:prstGeom prst="rect">
            <a:avLst/>
          </a:prstGeom>
        </p:spPr>
      </p:pic>
      <p:sp>
        <p:nvSpPr>
          <p:cNvPr id="14" name="TextBox 13">
            <a:extLst>
              <a:ext uri="{FF2B5EF4-FFF2-40B4-BE49-F238E27FC236}">
                <a16:creationId xmlns:a16="http://schemas.microsoft.com/office/drawing/2014/main" id="{45BE745D-88DC-48E7-81FA-8BD516152F77}"/>
              </a:ext>
            </a:extLst>
          </p:cNvPr>
          <p:cNvSpPr txBox="1"/>
          <p:nvPr/>
        </p:nvSpPr>
        <p:spPr>
          <a:xfrm>
            <a:off x="10363200" y="3419329"/>
            <a:ext cx="1828800" cy="447675"/>
          </a:xfrm>
          <a:prstGeom prst="rect">
            <a:avLst/>
          </a:prstGeom>
          <a:noFill/>
        </p:spPr>
        <p:txBody>
          <a:bodyPr wrap="square" lIns="0" tIns="0" rIns="0" bIns="0" rtlCol="0">
            <a:noAutofit/>
          </a:bodyPr>
          <a:lstStyle/>
          <a:p>
            <a:pPr>
              <a:lnSpc>
                <a:spcPct val="110000"/>
              </a:lnSpc>
              <a:spcBef>
                <a:spcPts val="0"/>
              </a:spcBef>
            </a:pPr>
            <a:r>
              <a:rPr lang="en-CA" sz="1200" b="1" dirty="0" err="1">
                <a:ea typeface="Arial Unicode MS" panose="020B0604020202020204" pitchFamily="34" charset="-128"/>
                <a:cs typeface="Arial Unicode MS" panose="020B0604020202020204" pitchFamily="34" charset="-128"/>
              </a:rPr>
              <a:t>Average_Magnetic_Flux</a:t>
            </a:r>
            <a:r>
              <a:rPr lang="en-CA" sz="1200" b="1" dirty="0">
                <a:ea typeface="Arial Unicode MS" panose="020B0604020202020204" pitchFamily="34" charset="-128"/>
                <a:cs typeface="Arial Unicode MS" panose="020B0604020202020204" pitchFamily="34" charset="-128"/>
              </a:rPr>
              <a:t> </a:t>
            </a:r>
            <a:r>
              <a:rPr lang="en-CA" sz="1200" b="1" dirty="0" err="1">
                <a:ea typeface="Arial Unicode MS" panose="020B0604020202020204" pitchFamily="34" charset="-128"/>
                <a:cs typeface="Arial Unicode MS" panose="020B0604020202020204" pitchFamily="34" charset="-128"/>
              </a:rPr>
              <a:t>Density_Core_Tesla</a:t>
            </a:r>
            <a:endParaRPr lang="en-CA" sz="1200" b="1" dirty="0">
              <a:solidFill>
                <a:schemeClr val="tx1"/>
              </a:solidFill>
              <a:latin typeface="+mn-lt"/>
              <a:ea typeface="Arial Unicode MS" panose="020B0604020202020204" pitchFamily="34" charset="-128"/>
              <a:cs typeface="Arial Unicode MS" panose="020B0604020202020204" pitchFamily="34" charset="-128"/>
            </a:endParaRPr>
          </a:p>
        </p:txBody>
      </p:sp>
      <p:sp>
        <p:nvSpPr>
          <p:cNvPr id="15" name="TextBox 14">
            <a:extLst>
              <a:ext uri="{FF2B5EF4-FFF2-40B4-BE49-F238E27FC236}">
                <a16:creationId xmlns:a16="http://schemas.microsoft.com/office/drawing/2014/main" id="{21A6E464-EC7A-42F5-A1E4-8F92ECE89F69}"/>
              </a:ext>
            </a:extLst>
          </p:cNvPr>
          <p:cNvSpPr txBox="1"/>
          <p:nvPr/>
        </p:nvSpPr>
        <p:spPr>
          <a:xfrm>
            <a:off x="11001828" y="3056806"/>
            <a:ext cx="387048" cy="153081"/>
          </a:xfrm>
          <a:prstGeom prst="rect">
            <a:avLst/>
          </a:prstGeom>
          <a:noFill/>
        </p:spPr>
        <p:txBody>
          <a:bodyPr wrap="square" lIns="0" tIns="0" rIns="0" bIns="0" rtlCol="0">
            <a:noAutofit/>
          </a:bodyPr>
          <a:lstStyle/>
          <a:p>
            <a:pPr>
              <a:lnSpc>
                <a:spcPct val="110000"/>
              </a:lnSpc>
              <a:spcBef>
                <a:spcPts val="0"/>
              </a:spcBef>
            </a:pPr>
            <a:r>
              <a:rPr lang="en-CA" sz="1200" dirty="0">
                <a:solidFill>
                  <a:schemeClr val="tx1"/>
                </a:solidFill>
                <a:latin typeface="+mn-lt"/>
                <a:ea typeface="Arial Unicode MS" panose="020B0604020202020204" pitchFamily="34" charset="-128"/>
                <a:cs typeface="Arial Unicode MS" panose="020B0604020202020204" pitchFamily="34" charset="-128"/>
              </a:rPr>
              <a:t>0.7 T</a:t>
            </a:r>
          </a:p>
        </p:txBody>
      </p:sp>
      <p:sp>
        <p:nvSpPr>
          <p:cNvPr id="16" name="TextBox 15">
            <a:extLst>
              <a:ext uri="{FF2B5EF4-FFF2-40B4-BE49-F238E27FC236}">
                <a16:creationId xmlns:a16="http://schemas.microsoft.com/office/drawing/2014/main" id="{B64AC173-ABEE-4745-BF90-02F5C3B35069}"/>
              </a:ext>
            </a:extLst>
          </p:cNvPr>
          <p:cNvSpPr txBox="1"/>
          <p:nvPr/>
        </p:nvSpPr>
        <p:spPr>
          <a:xfrm>
            <a:off x="10953734" y="1528413"/>
            <a:ext cx="507427" cy="212087"/>
          </a:xfrm>
          <a:prstGeom prst="rect">
            <a:avLst/>
          </a:prstGeom>
          <a:noFill/>
        </p:spPr>
        <p:txBody>
          <a:bodyPr wrap="square" lIns="0" tIns="0" rIns="0" bIns="0" rtlCol="0">
            <a:noAutofit/>
          </a:bodyPr>
          <a:lstStyle/>
          <a:p>
            <a:pPr>
              <a:lnSpc>
                <a:spcPct val="110000"/>
              </a:lnSpc>
              <a:spcBef>
                <a:spcPts val="0"/>
              </a:spcBef>
            </a:pPr>
            <a:r>
              <a:rPr lang="en-CA" sz="1200" dirty="0">
                <a:ea typeface="Arial Unicode MS" panose="020B0604020202020204" pitchFamily="34" charset="-128"/>
                <a:cs typeface="Arial Unicode MS" panose="020B0604020202020204" pitchFamily="34" charset="-128"/>
              </a:rPr>
              <a:t>1</a:t>
            </a:r>
            <a:r>
              <a:rPr lang="en-CA" sz="1200" dirty="0">
                <a:solidFill>
                  <a:schemeClr val="tx1"/>
                </a:solidFill>
                <a:latin typeface="+mn-lt"/>
                <a:ea typeface="Arial Unicode MS" panose="020B0604020202020204" pitchFamily="34" charset="-128"/>
                <a:cs typeface="Arial Unicode MS" panose="020B0604020202020204" pitchFamily="34" charset="-128"/>
              </a:rPr>
              <a:t>.35 T</a:t>
            </a:r>
          </a:p>
        </p:txBody>
      </p:sp>
      <p:sp>
        <p:nvSpPr>
          <p:cNvPr id="11" name="TextBox 10">
            <a:extLst>
              <a:ext uri="{FF2B5EF4-FFF2-40B4-BE49-F238E27FC236}">
                <a16:creationId xmlns:a16="http://schemas.microsoft.com/office/drawing/2014/main" id="{01F27399-285B-4607-9C94-6651D6197EE8}"/>
              </a:ext>
            </a:extLst>
          </p:cNvPr>
          <p:cNvSpPr txBox="1"/>
          <p:nvPr/>
        </p:nvSpPr>
        <p:spPr>
          <a:xfrm>
            <a:off x="9804900" y="4942114"/>
            <a:ext cx="838200" cy="177604"/>
          </a:xfrm>
          <a:prstGeom prst="rect">
            <a:avLst/>
          </a:prstGeom>
          <a:solidFill>
            <a:schemeClr val="bg1"/>
          </a:solidFill>
        </p:spPr>
        <p:txBody>
          <a:bodyPr wrap="square" lIns="0" tIns="0" rIns="0" bIns="0" rtlCol="0">
            <a:noAutofit/>
          </a:bodyPr>
          <a:lstStyle/>
          <a:p>
            <a:pPr>
              <a:lnSpc>
                <a:spcPct val="110000"/>
              </a:lnSpc>
              <a:spcBef>
                <a:spcPts val="0"/>
              </a:spcBef>
            </a:pPr>
            <a:r>
              <a:rPr lang="en-CA" sz="900" b="1" dirty="0">
                <a:solidFill>
                  <a:schemeClr val="tx1"/>
                </a:solidFill>
                <a:latin typeface="+mn-lt"/>
                <a:ea typeface="Arial Unicode MS" panose="020B0604020202020204" pitchFamily="34" charset="-128"/>
                <a:cs typeface="Arial Unicode MS" panose="020B0604020202020204" pitchFamily="34" charset="-128"/>
              </a:rPr>
              <a:t>Steel_Sample2</a:t>
            </a:r>
          </a:p>
        </p:txBody>
      </p:sp>
      <p:sp>
        <p:nvSpPr>
          <p:cNvPr id="20" name="TextBox 19">
            <a:extLst>
              <a:ext uri="{FF2B5EF4-FFF2-40B4-BE49-F238E27FC236}">
                <a16:creationId xmlns:a16="http://schemas.microsoft.com/office/drawing/2014/main" id="{85610675-B0A2-4D84-A63E-1DD4641887EE}"/>
              </a:ext>
            </a:extLst>
          </p:cNvPr>
          <p:cNvSpPr txBox="1"/>
          <p:nvPr/>
        </p:nvSpPr>
        <p:spPr>
          <a:xfrm>
            <a:off x="1371600" y="1546193"/>
            <a:ext cx="5181600" cy="479416"/>
          </a:xfrm>
          <a:prstGeom prst="rect">
            <a:avLst/>
          </a:prstGeom>
          <a:noFill/>
          <a:ln>
            <a:solidFill>
              <a:srgbClr val="00B050"/>
            </a:solidFill>
          </a:ln>
        </p:spPr>
        <p:txBody>
          <a:bodyPr wrap="square" lIns="36000" tIns="0" rIns="0" bIns="0" rtlCol="0">
            <a:noAutofit/>
          </a:bodyPr>
          <a:lstStyle/>
          <a:p>
            <a:pPr>
              <a:lnSpc>
                <a:spcPct val="110000"/>
              </a:lnSpc>
              <a:spcBef>
                <a:spcPts val="0"/>
              </a:spcBef>
            </a:pPr>
            <a:r>
              <a:rPr lang="en-US" sz="1200" dirty="0">
                <a:ea typeface="Arial Unicode MS" panose="020B0604020202020204" pitchFamily="34" charset="-128"/>
                <a:cs typeface="Arial Unicode MS" panose="020B0604020202020204" pitchFamily="34" charset="-128"/>
              </a:rPr>
              <a:t>On the Pareto front, </a:t>
            </a:r>
            <a:r>
              <a:rPr lang="en-US" sz="1200" b="1" dirty="0">
                <a:ea typeface="Arial Unicode MS" panose="020B0604020202020204" pitchFamily="34" charset="-128"/>
                <a:cs typeface="Arial Unicode MS" panose="020B0604020202020204" pitchFamily="34" charset="-128"/>
              </a:rPr>
              <a:t>force</a:t>
            </a:r>
            <a:r>
              <a:rPr lang="en-US" sz="1200" dirty="0">
                <a:ea typeface="Arial Unicode MS" panose="020B0604020202020204" pitchFamily="34" charset="-128"/>
                <a:cs typeface="Arial Unicode MS" panose="020B0604020202020204" pitchFamily="34" charset="-128"/>
              </a:rPr>
              <a:t> on the core and </a:t>
            </a:r>
            <a:r>
              <a:rPr lang="en-US" sz="1200" b="1" dirty="0">
                <a:ea typeface="Arial Unicode MS" panose="020B0604020202020204" pitchFamily="34" charset="-128"/>
                <a:cs typeface="Arial Unicode MS" panose="020B0604020202020204" pitchFamily="34" charset="-128"/>
              </a:rPr>
              <a:t>current</a:t>
            </a:r>
            <a:r>
              <a:rPr lang="en-US" sz="1200" dirty="0">
                <a:ea typeface="Arial Unicode MS" panose="020B0604020202020204" pitchFamily="34" charset="-128"/>
                <a:cs typeface="Arial Unicode MS" panose="020B0604020202020204" pitchFamily="34" charset="-128"/>
              </a:rPr>
              <a:t> in the coil shows a strong positive correlation with </a:t>
            </a:r>
            <a:r>
              <a:rPr lang="en-US" sz="1200" b="1" dirty="0">
                <a:ea typeface="Arial Unicode MS" panose="020B0604020202020204" pitchFamily="34" charset="-128"/>
                <a:cs typeface="Arial Unicode MS" panose="020B0604020202020204" pitchFamily="34" charset="-128"/>
              </a:rPr>
              <a:t>average magnetic flux density </a:t>
            </a:r>
            <a:r>
              <a:rPr lang="en-US" sz="1200" dirty="0">
                <a:ea typeface="Arial Unicode MS" panose="020B0604020202020204" pitchFamily="34" charset="-128"/>
                <a:cs typeface="Arial Unicode MS" panose="020B0604020202020204" pitchFamily="34" charset="-128"/>
              </a:rPr>
              <a:t>in the core</a:t>
            </a:r>
            <a:r>
              <a:rPr lang="en-US" sz="1400" dirty="0">
                <a:ea typeface="Arial Unicode MS" panose="020B0604020202020204" pitchFamily="34" charset="-128"/>
                <a:cs typeface="Arial Unicode MS" panose="020B0604020202020204" pitchFamily="34" charset="-128"/>
              </a:rPr>
              <a:t>  </a:t>
            </a:r>
            <a:endParaRPr lang="en-US" sz="1400" dirty="0">
              <a:solidFill>
                <a:schemeClr val="tx1"/>
              </a:solidFill>
              <a:ea typeface="Arial Unicode MS" panose="020B0604020202020204" pitchFamily="34" charset="-128"/>
              <a:cs typeface="Arial Unicode MS" panose="020B0604020202020204" pitchFamily="34" charset="-128"/>
            </a:endParaRPr>
          </a:p>
        </p:txBody>
      </p:sp>
    </p:spTree>
    <p:extLst>
      <p:ext uri="{BB962C8B-B14F-4D97-AF65-F5344CB8AC3E}">
        <p14:creationId xmlns:p14="http://schemas.microsoft.com/office/powerpoint/2010/main" val="2363333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4"/>
          <p:cNvSpPr>
            <a:spLocks noGrp="1"/>
          </p:cNvSpPr>
          <p:nvPr>
            <p:ph type="title"/>
          </p:nvPr>
        </p:nvSpPr>
        <p:spPr/>
        <p:txBody>
          <a:bodyPr/>
          <a:lstStyle/>
          <a:p>
            <a:r>
              <a:rPr lang="en-US" sz="2200" dirty="0"/>
              <a:t>Assessing Design Trends – Plot Views </a:t>
            </a:r>
            <a:endParaRPr lang="en-US" sz="2200" b="1" dirty="0"/>
          </a:p>
        </p:txBody>
      </p:sp>
      <p:sp>
        <p:nvSpPr>
          <p:cNvPr id="3" name="Content Placeholder 2"/>
          <p:cNvSpPr>
            <a:spLocks noGrp="1"/>
          </p:cNvSpPr>
          <p:nvPr>
            <p:ph sz="half" idx="4294967295"/>
          </p:nvPr>
        </p:nvSpPr>
        <p:spPr>
          <a:xfrm>
            <a:off x="0" y="1285875"/>
            <a:ext cx="10972800" cy="4938713"/>
          </a:xfrm>
        </p:spPr>
        <p:txBody>
          <a:bodyPr/>
          <a:lstStyle/>
          <a:p>
            <a:endParaRPr lang="en-US" sz="1600" dirty="0"/>
          </a:p>
          <a:p>
            <a:endParaRPr lang="en-US" sz="1600" dirty="0"/>
          </a:p>
          <a:p>
            <a:endParaRPr lang="en-US" sz="1600" dirty="0"/>
          </a:p>
          <a:p>
            <a:endParaRPr lang="en-US" sz="1600" dirty="0"/>
          </a:p>
          <a:p>
            <a:endParaRPr lang="en-US" sz="1600" dirty="0"/>
          </a:p>
          <a:p>
            <a:endParaRPr lang="en-US" sz="1600" dirty="0"/>
          </a:p>
          <a:p>
            <a:endParaRPr lang="en-US" sz="1600" dirty="0"/>
          </a:p>
          <a:p>
            <a:endParaRPr lang="en-US" sz="1600" dirty="0"/>
          </a:p>
          <a:p>
            <a:endParaRPr lang="en-US" sz="1600" dirty="0"/>
          </a:p>
          <a:p>
            <a:endParaRPr lang="en-US" sz="1600" dirty="0"/>
          </a:p>
          <a:p>
            <a:endParaRPr lang="en-US" sz="1600" dirty="0"/>
          </a:p>
          <a:p>
            <a:pPr marL="0" indent="0">
              <a:buNone/>
            </a:pPr>
            <a:endParaRPr lang="en-US" sz="1600" dirty="0"/>
          </a:p>
          <a:p>
            <a:pPr marL="0" indent="0">
              <a:buNone/>
            </a:pPr>
            <a:endParaRPr lang="en-US" sz="1600" dirty="0"/>
          </a:p>
        </p:txBody>
      </p:sp>
      <p:pic>
        <p:nvPicPr>
          <p:cNvPr id="62" name="Picture 6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667000" y="0"/>
            <a:ext cx="0" cy="0"/>
          </a:xfrm>
          <a:prstGeom prst="rect">
            <a:avLst/>
          </a:prstGeom>
        </p:spPr>
      </p:pic>
      <p:sp>
        <p:nvSpPr>
          <p:cNvPr id="14" name="TextBox 13">
            <a:extLst>
              <a:ext uri="{FF2B5EF4-FFF2-40B4-BE49-F238E27FC236}">
                <a16:creationId xmlns:a16="http://schemas.microsoft.com/office/drawing/2014/main" id="{45BE745D-88DC-48E7-81FA-8BD516152F77}"/>
              </a:ext>
            </a:extLst>
          </p:cNvPr>
          <p:cNvSpPr txBox="1"/>
          <p:nvPr/>
        </p:nvSpPr>
        <p:spPr>
          <a:xfrm>
            <a:off x="10363200" y="3419329"/>
            <a:ext cx="1828800" cy="447675"/>
          </a:xfrm>
          <a:prstGeom prst="rect">
            <a:avLst/>
          </a:prstGeom>
          <a:noFill/>
        </p:spPr>
        <p:txBody>
          <a:bodyPr wrap="square" lIns="0" tIns="0" rIns="0" bIns="0" rtlCol="0">
            <a:noAutofit/>
          </a:bodyPr>
          <a:lstStyle/>
          <a:p>
            <a:pPr>
              <a:lnSpc>
                <a:spcPct val="110000"/>
              </a:lnSpc>
              <a:spcBef>
                <a:spcPts val="0"/>
              </a:spcBef>
            </a:pPr>
            <a:r>
              <a:rPr lang="en-CA" sz="1200" b="1" dirty="0" err="1">
                <a:ea typeface="Arial Unicode MS" panose="020B0604020202020204" pitchFamily="34" charset="-128"/>
                <a:cs typeface="Arial Unicode MS" panose="020B0604020202020204" pitchFamily="34" charset="-128"/>
              </a:rPr>
              <a:t>Average_Magnetic_Flux</a:t>
            </a:r>
            <a:r>
              <a:rPr lang="en-CA" sz="1200" b="1" dirty="0">
                <a:ea typeface="Arial Unicode MS" panose="020B0604020202020204" pitchFamily="34" charset="-128"/>
                <a:cs typeface="Arial Unicode MS" panose="020B0604020202020204" pitchFamily="34" charset="-128"/>
              </a:rPr>
              <a:t> </a:t>
            </a:r>
            <a:r>
              <a:rPr lang="en-CA" sz="1200" b="1" dirty="0" err="1">
                <a:ea typeface="Arial Unicode MS" panose="020B0604020202020204" pitchFamily="34" charset="-128"/>
                <a:cs typeface="Arial Unicode MS" panose="020B0604020202020204" pitchFamily="34" charset="-128"/>
              </a:rPr>
              <a:t>Density_Core_Tesla</a:t>
            </a:r>
            <a:endParaRPr lang="en-CA" sz="1200" b="1" dirty="0">
              <a:solidFill>
                <a:schemeClr val="tx1"/>
              </a:solidFill>
              <a:latin typeface="+mn-lt"/>
              <a:ea typeface="Arial Unicode MS" panose="020B0604020202020204" pitchFamily="34" charset="-128"/>
              <a:cs typeface="Arial Unicode MS" panose="020B0604020202020204" pitchFamily="34" charset="-128"/>
            </a:endParaRPr>
          </a:p>
        </p:txBody>
      </p:sp>
      <p:pic>
        <p:nvPicPr>
          <p:cNvPr id="2" name="Picture 1">
            <a:extLst>
              <a:ext uri="{FF2B5EF4-FFF2-40B4-BE49-F238E27FC236}">
                <a16:creationId xmlns:a16="http://schemas.microsoft.com/office/drawing/2014/main" id="{2723812A-217C-479A-AA25-90C78A19BA1A}"/>
              </a:ext>
            </a:extLst>
          </p:cNvPr>
          <p:cNvPicPr>
            <a:picLocks/>
          </p:cNvPicPr>
          <p:nvPr/>
        </p:nvPicPr>
        <p:blipFill>
          <a:blip r:embed="rId4"/>
          <a:stretch>
            <a:fillRect/>
          </a:stretch>
        </p:blipFill>
        <p:spPr>
          <a:xfrm>
            <a:off x="799200" y="1263600"/>
            <a:ext cx="9424800" cy="4845600"/>
          </a:xfrm>
          <a:prstGeom prst="rect">
            <a:avLst/>
          </a:prstGeom>
          <a:ln>
            <a:solidFill>
              <a:schemeClr val="tx1"/>
            </a:solidFill>
          </a:ln>
        </p:spPr>
      </p:pic>
      <p:sp>
        <p:nvSpPr>
          <p:cNvPr id="17" name="TextBox 16">
            <a:extLst>
              <a:ext uri="{FF2B5EF4-FFF2-40B4-BE49-F238E27FC236}">
                <a16:creationId xmlns:a16="http://schemas.microsoft.com/office/drawing/2014/main" id="{6EB6532B-FC96-4B4E-942E-AC26461D326A}"/>
              </a:ext>
            </a:extLst>
          </p:cNvPr>
          <p:cNvSpPr txBox="1"/>
          <p:nvPr/>
        </p:nvSpPr>
        <p:spPr>
          <a:xfrm>
            <a:off x="799200" y="3445380"/>
            <a:ext cx="9424800" cy="513136"/>
          </a:xfrm>
          <a:prstGeom prst="rect">
            <a:avLst/>
          </a:prstGeom>
          <a:solidFill>
            <a:schemeClr val="bg1"/>
          </a:solidFill>
          <a:ln>
            <a:solidFill>
              <a:srgbClr val="00B050"/>
            </a:solidFill>
          </a:ln>
        </p:spPr>
        <p:txBody>
          <a:bodyPr wrap="square" lIns="36000" tIns="0" rIns="0" bIns="0" rtlCol="0">
            <a:noAutofit/>
          </a:bodyPr>
          <a:lstStyle/>
          <a:p>
            <a:pPr>
              <a:lnSpc>
                <a:spcPct val="110000"/>
              </a:lnSpc>
              <a:spcBef>
                <a:spcPts val="0"/>
              </a:spcBef>
            </a:pPr>
            <a:r>
              <a:rPr lang="en-US" sz="1200" dirty="0">
                <a:ea typeface="Arial Unicode MS" panose="020B0604020202020204" pitchFamily="34" charset="-128"/>
                <a:cs typeface="Arial Unicode MS" panose="020B0604020202020204" pitchFamily="34" charset="-128"/>
              </a:rPr>
              <a:t>On the Pareto front, unlike </a:t>
            </a:r>
            <a:r>
              <a:rPr lang="en-US" sz="1200" b="1" dirty="0">
                <a:ea typeface="Arial Unicode MS" panose="020B0604020202020204" pitchFamily="34" charset="-128"/>
                <a:cs typeface="Arial Unicode MS" panose="020B0604020202020204" pitchFamily="34" charset="-128"/>
              </a:rPr>
              <a:t>thickness, width</a:t>
            </a:r>
            <a:r>
              <a:rPr lang="en-US" sz="1200" dirty="0">
                <a:ea typeface="Arial Unicode MS" panose="020B0604020202020204" pitchFamily="34" charset="-128"/>
                <a:cs typeface="Arial Unicode MS" panose="020B0604020202020204" pitchFamily="34" charset="-128"/>
              </a:rPr>
              <a:t> of the core seems to trend the same way as </a:t>
            </a:r>
            <a:r>
              <a:rPr lang="en-US" sz="1200" b="1" dirty="0">
                <a:ea typeface="Arial Unicode MS" panose="020B0604020202020204" pitchFamily="34" charset="-128"/>
                <a:cs typeface="Arial Unicode MS" panose="020B0604020202020204" pitchFamily="34" charset="-128"/>
              </a:rPr>
              <a:t>average magnetic flux density </a:t>
            </a:r>
            <a:r>
              <a:rPr lang="en-US" sz="1200" dirty="0">
                <a:ea typeface="Arial Unicode MS" panose="020B0604020202020204" pitchFamily="34" charset="-128"/>
                <a:cs typeface="Arial Unicode MS" panose="020B0604020202020204" pitchFamily="34" charset="-128"/>
              </a:rPr>
              <a:t>in the core hence positively correlated to </a:t>
            </a:r>
            <a:r>
              <a:rPr lang="en-US" sz="1200" b="1" dirty="0">
                <a:ea typeface="Arial Unicode MS" panose="020B0604020202020204" pitchFamily="34" charset="-128"/>
                <a:cs typeface="Arial Unicode MS" panose="020B0604020202020204" pitchFamily="34" charset="-128"/>
              </a:rPr>
              <a:t>force </a:t>
            </a:r>
            <a:r>
              <a:rPr lang="en-US" sz="1200" dirty="0">
                <a:ea typeface="Arial Unicode MS" panose="020B0604020202020204" pitchFamily="34" charset="-128"/>
                <a:cs typeface="Arial Unicode MS" panose="020B0604020202020204" pitchFamily="34" charset="-128"/>
              </a:rPr>
              <a:t>on the core and </a:t>
            </a:r>
            <a:r>
              <a:rPr lang="en-US" sz="1200" b="1" dirty="0">
                <a:ea typeface="Arial Unicode MS" panose="020B0604020202020204" pitchFamily="34" charset="-128"/>
                <a:cs typeface="Arial Unicode MS" panose="020B0604020202020204" pitchFamily="34" charset="-128"/>
              </a:rPr>
              <a:t>current </a:t>
            </a:r>
            <a:r>
              <a:rPr lang="en-US" sz="1200" dirty="0">
                <a:ea typeface="Arial Unicode MS" panose="020B0604020202020204" pitchFamily="34" charset="-128"/>
                <a:cs typeface="Arial Unicode MS" panose="020B0604020202020204" pitchFamily="34" charset="-128"/>
              </a:rPr>
              <a:t>in the coil</a:t>
            </a:r>
            <a:r>
              <a:rPr lang="en-US" sz="1400" dirty="0">
                <a:ea typeface="Arial Unicode MS" panose="020B0604020202020204" pitchFamily="34" charset="-128"/>
                <a:cs typeface="Arial Unicode MS" panose="020B0604020202020204" pitchFamily="34" charset="-128"/>
              </a:rPr>
              <a:t>  </a:t>
            </a:r>
            <a:endParaRPr lang="en-US" sz="1400" dirty="0">
              <a:solidFill>
                <a:schemeClr val="tx1"/>
              </a:solidFill>
              <a:ea typeface="Arial Unicode MS" panose="020B0604020202020204" pitchFamily="34" charset="-128"/>
              <a:cs typeface="Arial Unicode MS" panose="020B0604020202020204" pitchFamily="34" charset="-128"/>
            </a:endParaRPr>
          </a:p>
        </p:txBody>
      </p:sp>
      <p:pic>
        <p:nvPicPr>
          <p:cNvPr id="18" name="Picture 17">
            <a:extLst>
              <a:ext uri="{FF2B5EF4-FFF2-40B4-BE49-F238E27FC236}">
                <a16:creationId xmlns:a16="http://schemas.microsoft.com/office/drawing/2014/main" id="{3C81F88A-0F7D-4441-86C1-EF5AA1024765}"/>
              </a:ext>
            </a:extLst>
          </p:cNvPr>
          <p:cNvPicPr>
            <a:picLocks noChangeAspect="1"/>
          </p:cNvPicPr>
          <p:nvPr/>
        </p:nvPicPr>
        <p:blipFill>
          <a:blip r:embed="rId5"/>
          <a:stretch>
            <a:fillRect/>
          </a:stretch>
        </p:blipFill>
        <p:spPr>
          <a:xfrm>
            <a:off x="11021589" y="1740500"/>
            <a:ext cx="247650" cy="1257300"/>
          </a:xfrm>
          <a:prstGeom prst="rect">
            <a:avLst/>
          </a:prstGeom>
        </p:spPr>
      </p:pic>
      <p:sp>
        <p:nvSpPr>
          <p:cNvPr id="19" name="TextBox 18">
            <a:extLst>
              <a:ext uri="{FF2B5EF4-FFF2-40B4-BE49-F238E27FC236}">
                <a16:creationId xmlns:a16="http://schemas.microsoft.com/office/drawing/2014/main" id="{B4610A32-A7B0-46A1-854D-3886DBB44E76}"/>
              </a:ext>
            </a:extLst>
          </p:cNvPr>
          <p:cNvSpPr txBox="1"/>
          <p:nvPr/>
        </p:nvSpPr>
        <p:spPr>
          <a:xfrm>
            <a:off x="11001828" y="3056806"/>
            <a:ext cx="387048" cy="153081"/>
          </a:xfrm>
          <a:prstGeom prst="rect">
            <a:avLst/>
          </a:prstGeom>
          <a:noFill/>
        </p:spPr>
        <p:txBody>
          <a:bodyPr wrap="square" lIns="0" tIns="0" rIns="0" bIns="0" rtlCol="0">
            <a:noAutofit/>
          </a:bodyPr>
          <a:lstStyle/>
          <a:p>
            <a:pPr>
              <a:lnSpc>
                <a:spcPct val="110000"/>
              </a:lnSpc>
              <a:spcBef>
                <a:spcPts val="0"/>
              </a:spcBef>
            </a:pPr>
            <a:r>
              <a:rPr lang="en-CA" sz="1200" dirty="0">
                <a:solidFill>
                  <a:schemeClr val="tx1"/>
                </a:solidFill>
                <a:latin typeface="+mn-lt"/>
                <a:ea typeface="Arial Unicode MS" panose="020B0604020202020204" pitchFamily="34" charset="-128"/>
                <a:cs typeface="Arial Unicode MS" panose="020B0604020202020204" pitchFamily="34" charset="-128"/>
              </a:rPr>
              <a:t>0.7 T</a:t>
            </a:r>
          </a:p>
        </p:txBody>
      </p:sp>
      <p:sp>
        <p:nvSpPr>
          <p:cNvPr id="20" name="TextBox 19">
            <a:extLst>
              <a:ext uri="{FF2B5EF4-FFF2-40B4-BE49-F238E27FC236}">
                <a16:creationId xmlns:a16="http://schemas.microsoft.com/office/drawing/2014/main" id="{125D6091-3802-4F58-8351-D9294903330B}"/>
              </a:ext>
            </a:extLst>
          </p:cNvPr>
          <p:cNvSpPr txBox="1"/>
          <p:nvPr/>
        </p:nvSpPr>
        <p:spPr>
          <a:xfrm>
            <a:off x="10953734" y="1528413"/>
            <a:ext cx="507427" cy="212087"/>
          </a:xfrm>
          <a:prstGeom prst="rect">
            <a:avLst/>
          </a:prstGeom>
          <a:noFill/>
        </p:spPr>
        <p:txBody>
          <a:bodyPr wrap="square" lIns="0" tIns="0" rIns="0" bIns="0" rtlCol="0">
            <a:noAutofit/>
          </a:bodyPr>
          <a:lstStyle/>
          <a:p>
            <a:pPr>
              <a:lnSpc>
                <a:spcPct val="110000"/>
              </a:lnSpc>
              <a:spcBef>
                <a:spcPts val="0"/>
              </a:spcBef>
            </a:pPr>
            <a:r>
              <a:rPr lang="en-CA" sz="1200" dirty="0">
                <a:ea typeface="Arial Unicode MS" panose="020B0604020202020204" pitchFamily="34" charset="-128"/>
                <a:cs typeface="Arial Unicode MS" panose="020B0604020202020204" pitchFamily="34" charset="-128"/>
              </a:rPr>
              <a:t>1</a:t>
            </a:r>
            <a:r>
              <a:rPr lang="en-CA" sz="1200" dirty="0">
                <a:solidFill>
                  <a:schemeClr val="tx1"/>
                </a:solidFill>
                <a:latin typeface="+mn-lt"/>
                <a:ea typeface="Arial Unicode MS" panose="020B0604020202020204" pitchFamily="34" charset="-128"/>
                <a:cs typeface="Arial Unicode MS" panose="020B0604020202020204" pitchFamily="34" charset="-128"/>
              </a:rPr>
              <a:t>.35 T</a:t>
            </a:r>
          </a:p>
        </p:txBody>
      </p:sp>
    </p:spTree>
    <p:extLst>
      <p:ext uri="{BB962C8B-B14F-4D97-AF65-F5344CB8AC3E}">
        <p14:creationId xmlns:p14="http://schemas.microsoft.com/office/powerpoint/2010/main" val="20004564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Content Placeholder 5"/>
          <p:cNvSpPr txBox="1">
            <a:spLocks/>
          </p:cNvSpPr>
          <p:nvPr/>
        </p:nvSpPr>
        <p:spPr bwMode="auto">
          <a:xfrm>
            <a:off x="578120" y="914400"/>
            <a:ext cx="6889480" cy="2362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normAutofit fontScale="92500" lnSpcReduction="10000"/>
          </a:bodyPr>
          <a:lstStyle>
            <a:lvl1pPr marL="273050" indent="-273050" algn="l" rtl="0" fontAlgn="base">
              <a:spcBef>
                <a:spcPts val="600"/>
              </a:spcBef>
              <a:spcAft>
                <a:spcPct val="0"/>
              </a:spcAft>
              <a:buClr>
                <a:schemeClr val="accent1"/>
              </a:buClr>
              <a:buSzPct val="76000"/>
              <a:buFont typeface="Wingdings 3" pitchFamily="18" charset="2"/>
              <a:buChar char=""/>
              <a:defRPr sz="2600" kern="1200">
                <a:solidFill>
                  <a:schemeClr val="tx1"/>
                </a:solidFill>
                <a:latin typeface="+mn-lt"/>
                <a:ea typeface="+mn-ea"/>
                <a:cs typeface="+mn-cs"/>
              </a:defRPr>
            </a:lvl1pPr>
            <a:lvl2pPr marL="547688" indent="-273050" algn="l" rtl="0" fontAlgn="base">
              <a:spcBef>
                <a:spcPts val="500"/>
              </a:spcBef>
              <a:spcAft>
                <a:spcPct val="0"/>
              </a:spcAft>
              <a:buClr>
                <a:schemeClr val="accent2"/>
              </a:buClr>
              <a:buSzPct val="76000"/>
              <a:buFont typeface="Wingdings 3" pitchFamily="18" charset="2"/>
              <a:buChar char=""/>
              <a:defRPr sz="2300" kern="1200">
                <a:solidFill>
                  <a:schemeClr val="tx2"/>
                </a:solidFill>
                <a:latin typeface="+mn-lt"/>
                <a:ea typeface="+mn-ea"/>
                <a:cs typeface="+mn-cs"/>
              </a:defRPr>
            </a:lvl2pPr>
            <a:lvl3pPr marL="822325" indent="-228600" algn="l" rtl="0" fontAlgn="base">
              <a:spcBef>
                <a:spcPts val="500"/>
              </a:spcBef>
              <a:spcAft>
                <a:spcPct val="0"/>
              </a:spcAft>
              <a:buClr>
                <a:srgbClr val="BCBCBC"/>
              </a:buClr>
              <a:buSzPct val="76000"/>
              <a:buFont typeface="Wingdings 3" pitchFamily="18" charset="2"/>
              <a:buChar char=""/>
              <a:defRPr sz="2000" kern="1200">
                <a:solidFill>
                  <a:schemeClr val="tx1"/>
                </a:solidFill>
                <a:latin typeface="+mn-lt"/>
                <a:ea typeface="+mn-ea"/>
                <a:cs typeface="+mn-cs"/>
              </a:defRPr>
            </a:lvl3pPr>
            <a:lvl4pPr marL="1096963" indent="-228600" algn="l" rtl="0" fontAlgn="base">
              <a:spcBef>
                <a:spcPts val="400"/>
              </a:spcBef>
              <a:spcAft>
                <a:spcPct val="0"/>
              </a:spcAft>
              <a:buClr>
                <a:srgbClr val="090909"/>
              </a:buClr>
              <a:buSzPct val="70000"/>
              <a:buFont typeface="Wingdings" pitchFamily="2" charset="2"/>
              <a:buChar char=""/>
              <a:defRPr kern="1200">
                <a:solidFill>
                  <a:schemeClr val="tx1"/>
                </a:solidFill>
                <a:latin typeface="+mn-lt"/>
                <a:ea typeface="+mn-ea"/>
                <a:cs typeface="+mn-cs"/>
              </a:defRPr>
            </a:lvl4pPr>
            <a:lvl5pPr marL="1371600" indent="-228600" algn="l" rtl="0" fontAlgn="base">
              <a:spcBef>
                <a:spcPts val="300"/>
              </a:spcBef>
              <a:spcAft>
                <a:spcPct val="0"/>
              </a:spcAft>
              <a:buClr>
                <a:schemeClr val="accent2"/>
              </a:buClr>
              <a:buSzPct val="70000"/>
              <a:buFont typeface="Wingdings" pitchFamily="2" charset="2"/>
              <a:buChar char=""/>
              <a:defRPr sz="1600" kern="1200">
                <a:solidFill>
                  <a:schemeClr val="tx1"/>
                </a:solidFill>
                <a:latin typeface="+mn-lt"/>
                <a:ea typeface="+mn-ea"/>
                <a:cs typeface="+mn-cs"/>
              </a:defRPr>
            </a:lvl5pPr>
            <a:lvl6pPr marL="1645920" indent="-182880" algn="l" rtl="0" eaLnBrk="1" latinLnBrk="0" hangingPunct="1">
              <a:spcBef>
                <a:spcPts val="300"/>
              </a:spcBef>
              <a:buClr>
                <a:srgbClr val="9FB8CD">
                  <a:shade val="75000"/>
                </a:srgbClr>
              </a:buClr>
              <a:buSzPct val="75000"/>
              <a:buFont typeface="Wingdings 3"/>
              <a:buChar char=""/>
              <a:defRPr kumimoji="0" lang="en-US" sz="1600" kern="1200" smtClean="0">
                <a:solidFill>
                  <a:schemeClr val="tx1"/>
                </a:solidFill>
                <a:latin typeface="+mn-lt"/>
                <a:ea typeface="+mn-ea"/>
                <a:cs typeface="+mn-cs"/>
              </a:defRPr>
            </a:lvl6pPr>
            <a:lvl7pPr marL="1828800" indent="-182880" algn="l" rtl="0" eaLnBrk="1" latinLnBrk="0" hangingPunct="1">
              <a:spcBef>
                <a:spcPts val="300"/>
              </a:spcBef>
              <a:buClr>
                <a:srgbClr val="727CA3">
                  <a:shade val="75000"/>
                </a:srgbClr>
              </a:buClr>
              <a:buSzPct val="75000"/>
              <a:buFont typeface="Wingdings 3"/>
              <a:buChar char=""/>
              <a:defRPr kumimoji="0" lang="en-US" sz="1400" kern="1200" smtClean="0">
                <a:solidFill>
                  <a:schemeClr val="tx1"/>
                </a:solidFill>
                <a:latin typeface="+mn-lt"/>
                <a:ea typeface="+mn-ea"/>
                <a:cs typeface="+mn-cs"/>
              </a:defRPr>
            </a:lvl7pPr>
            <a:lvl8pPr marL="2011680" indent="-182880" algn="l" rtl="0" eaLnBrk="1" latinLnBrk="0" hangingPunct="1">
              <a:spcBef>
                <a:spcPts val="300"/>
              </a:spcBef>
              <a:buClr>
                <a:prstClr val="white">
                  <a:shade val="50000"/>
                </a:prstClr>
              </a:buClr>
              <a:buSzPct val="75000"/>
              <a:buFont typeface="Wingdings 3"/>
              <a:buChar char=""/>
              <a:defRPr kumimoji="0" lang="en-US" sz="1400" kern="1200" smtClean="0">
                <a:solidFill>
                  <a:schemeClr val="tx1"/>
                </a:solidFill>
                <a:latin typeface="+mn-lt"/>
                <a:ea typeface="+mn-ea"/>
                <a:cs typeface="+mn-cs"/>
              </a:defRPr>
            </a:lvl8pPr>
            <a:lvl9pPr marL="2194560" indent="-182880" algn="l" rtl="0" eaLnBrk="1" latinLnBrk="0" hangingPunct="1">
              <a:spcBef>
                <a:spcPts val="300"/>
              </a:spcBef>
              <a:buClr>
                <a:srgbClr val="9FB8CD"/>
              </a:buClr>
              <a:buSzPct val="75000"/>
              <a:buFont typeface="Wingdings 3"/>
              <a:buChar char=""/>
              <a:defRPr kumimoji="0" lang="en-US" sz="1200" kern="1200" smtClean="0">
                <a:solidFill>
                  <a:schemeClr val="tx1"/>
                </a:solidFill>
                <a:latin typeface="+mn-lt"/>
                <a:ea typeface="+mn-ea"/>
                <a:cs typeface="+mn-cs"/>
              </a:defRPr>
            </a:lvl9pPr>
          </a:lstStyle>
          <a:p>
            <a:pPr marL="274638" lvl="1" indent="0">
              <a:spcBef>
                <a:spcPts val="1200"/>
              </a:spcBef>
              <a:buClr>
                <a:schemeClr val="accent1"/>
              </a:buClr>
              <a:buNone/>
            </a:pPr>
            <a:endParaRPr lang="en-US" sz="3200" dirty="0"/>
          </a:p>
          <a:p>
            <a:pPr>
              <a:lnSpc>
                <a:spcPct val="90000"/>
              </a:lnSpc>
              <a:spcBef>
                <a:spcPts val="1200"/>
              </a:spcBef>
            </a:pPr>
            <a:r>
              <a:rPr lang="en-US" sz="2200" dirty="0"/>
              <a:t>Demonstrated CAD-embedded automated workflow to </a:t>
            </a:r>
            <a:r>
              <a:rPr lang="en-US" sz="2200" u="sng" dirty="0"/>
              <a:t>simplify virtual prototype construction</a:t>
            </a:r>
          </a:p>
          <a:p>
            <a:pPr lvl="1">
              <a:lnSpc>
                <a:spcPct val="120000"/>
              </a:lnSpc>
              <a:spcBef>
                <a:spcPts val="1200"/>
              </a:spcBef>
              <a:buClr>
                <a:schemeClr val="accent1"/>
              </a:buClr>
              <a:buFont typeface="Wingdings" charset="2"/>
              <a:buChar char="ü"/>
            </a:pPr>
            <a:r>
              <a:rPr lang="en-US" sz="1800" dirty="0"/>
              <a:t>CAD: NX (automatically vary 3D geometry)</a:t>
            </a:r>
          </a:p>
          <a:p>
            <a:pPr lvl="1">
              <a:lnSpc>
                <a:spcPct val="120000"/>
              </a:lnSpc>
              <a:spcBef>
                <a:spcPts val="1200"/>
              </a:spcBef>
              <a:buClr>
                <a:schemeClr val="accent1"/>
              </a:buClr>
              <a:buFont typeface="Wingdings" charset="2"/>
              <a:buChar char="ü"/>
            </a:pPr>
            <a:r>
              <a:rPr lang="en-US" sz="1800" dirty="0"/>
              <a:t>Magnetics: Simcenter 3D (prepare model / perform magnetics analysis)</a:t>
            </a:r>
          </a:p>
          <a:p>
            <a:pPr>
              <a:spcBef>
                <a:spcPts val="1200"/>
              </a:spcBef>
            </a:pPr>
            <a:endParaRPr lang="en-US" sz="4900" dirty="0"/>
          </a:p>
          <a:p>
            <a:endParaRPr lang="en-US" dirty="0"/>
          </a:p>
        </p:txBody>
      </p:sp>
      <p:grpSp>
        <p:nvGrpSpPr>
          <p:cNvPr id="38" name="Group 37"/>
          <p:cNvGrpSpPr/>
          <p:nvPr/>
        </p:nvGrpSpPr>
        <p:grpSpPr>
          <a:xfrm>
            <a:off x="594680" y="2693188"/>
            <a:ext cx="7321118" cy="1729789"/>
            <a:chOff x="594678" y="3234045"/>
            <a:chExt cx="7321118" cy="2209800"/>
          </a:xfrm>
        </p:grpSpPr>
        <p:grpSp>
          <p:nvGrpSpPr>
            <p:cNvPr id="21" name="Group 20"/>
            <p:cNvGrpSpPr/>
            <p:nvPr/>
          </p:nvGrpSpPr>
          <p:grpSpPr>
            <a:xfrm rot="16200000">
              <a:off x="6700648" y="4049387"/>
              <a:ext cx="1739098" cy="691198"/>
              <a:chOff x="4235316" y="1743212"/>
              <a:chExt cx="3266997" cy="314177"/>
            </a:xfrm>
            <a:effectLst>
              <a:outerShdw blurRad="50800" dist="38100" dir="2700000" algn="tl" rotWithShape="0">
                <a:srgbClr val="000000">
                  <a:alpha val="43000"/>
                </a:srgbClr>
              </a:outerShdw>
            </a:effectLst>
          </p:grpSpPr>
          <p:sp>
            <p:nvSpPr>
              <p:cNvPr id="22" name="Rounded Rectangle 21"/>
              <p:cNvSpPr/>
              <p:nvPr/>
            </p:nvSpPr>
            <p:spPr>
              <a:xfrm>
                <a:off x="4235316" y="1743212"/>
                <a:ext cx="3257791" cy="314177"/>
              </a:xfrm>
              <a:prstGeom prst="roundRect">
                <a:avLst/>
              </a:prstGeom>
              <a:gradFill flip="none" rotWithShape="1">
                <a:gsLst>
                  <a:gs pos="0">
                    <a:schemeClr val="accent4">
                      <a:shade val="30000"/>
                      <a:satMod val="115000"/>
                    </a:schemeClr>
                  </a:gs>
                  <a:gs pos="50000">
                    <a:schemeClr val="accent4">
                      <a:shade val="67500"/>
                      <a:satMod val="115000"/>
                    </a:schemeClr>
                  </a:gs>
                  <a:gs pos="100000">
                    <a:schemeClr val="accent4">
                      <a:shade val="100000"/>
                      <a:satMod val="115000"/>
                    </a:schemeClr>
                  </a:gs>
                </a:gsLst>
                <a:lin ang="16200000" scaled="1"/>
                <a:tileRect/>
              </a:gradFill>
            </p:spPr>
            <p:style>
              <a:lnRef idx="0">
                <a:schemeClr val="lt1">
                  <a:hueOff val="0"/>
                  <a:satOff val="0"/>
                  <a:lumOff val="0"/>
                  <a:alphaOff val="0"/>
                </a:schemeClr>
              </a:lnRef>
              <a:fillRef idx="3">
                <a:schemeClr val="accent3">
                  <a:hueOff val="2906152"/>
                  <a:satOff val="-9286"/>
                  <a:lumOff val="-2353"/>
                  <a:alphaOff val="0"/>
                </a:schemeClr>
              </a:fillRef>
              <a:effectRef idx="2">
                <a:schemeClr val="accent3">
                  <a:hueOff val="2906152"/>
                  <a:satOff val="-9286"/>
                  <a:lumOff val="-2353"/>
                  <a:alphaOff val="0"/>
                </a:schemeClr>
              </a:effectRef>
              <a:fontRef idx="minor">
                <a:schemeClr val="lt1"/>
              </a:fontRef>
            </p:style>
          </p:sp>
          <p:sp>
            <p:nvSpPr>
              <p:cNvPr id="23" name="Rounded Rectangle 4"/>
              <p:cNvSpPr/>
              <p:nvPr/>
            </p:nvSpPr>
            <p:spPr>
              <a:xfrm>
                <a:off x="4259858" y="1756056"/>
                <a:ext cx="3242455" cy="283503"/>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60960" tIns="60960" rIns="60960" bIns="60960" numCol="1" spcCol="1270" anchor="ctr" anchorCtr="0">
                <a:noAutofit/>
              </a:bodyPr>
              <a:lstStyle/>
              <a:p>
                <a:pPr lvl="0" algn="ctr" defTabSz="711200">
                  <a:lnSpc>
                    <a:spcPct val="90000"/>
                  </a:lnSpc>
                  <a:spcBef>
                    <a:spcPct val="0"/>
                  </a:spcBef>
                  <a:spcAft>
                    <a:spcPct val="35000"/>
                  </a:spcAft>
                </a:pPr>
                <a:r>
                  <a:rPr lang="en-US" sz="1600" kern="1200" dirty="0">
                    <a:solidFill>
                      <a:schemeClr val="bg1"/>
                    </a:solidFill>
                  </a:rPr>
                  <a:t>Scalable Computation</a:t>
                </a:r>
              </a:p>
            </p:txBody>
          </p:sp>
        </p:grpSp>
        <p:sp>
          <p:nvSpPr>
            <p:cNvPr id="36" name="Content Placeholder 5"/>
            <p:cNvSpPr txBox="1">
              <a:spLocks/>
            </p:cNvSpPr>
            <p:nvPr/>
          </p:nvSpPr>
          <p:spPr bwMode="auto">
            <a:xfrm>
              <a:off x="594678" y="3234045"/>
              <a:ext cx="6508480" cy="2209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normAutofit fontScale="92500" lnSpcReduction="10000"/>
            </a:bodyPr>
            <a:lstStyle>
              <a:lvl1pPr marL="273050" indent="-273050" algn="l" rtl="0" fontAlgn="base">
                <a:spcBef>
                  <a:spcPts val="600"/>
                </a:spcBef>
                <a:spcAft>
                  <a:spcPct val="0"/>
                </a:spcAft>
                <a:buClr>
                  <a:schemeClr val="accent1"/>
                </a:buClr>
                <a:buSzPct val="76000"/>
                <a:buFont typeface="Wingdings 3" pitchFamily="18" charset="2"/>
                <a:buChar char=""/>
                <a:defRPr sz="2600" kern="1200">
                  <a:solidFill>
                    <a:schemeClr val="tx1"/>
                  </a:solidFill>
                  <a:latin typeface="+mn-lt"/>
                  <a:ea typeface="+mn-ea"/>
                  <a:cs typeface="+mn-cs"/>
                </a:defRPr>
              </a:lvl1pPr>
              <a:lvl2pPr marL="547688" indent="-273050" algn="l" rtl="0" fontAlgn="base">
                <a:spcBef>
                  <a:spcPts val="500"/>
                </a:spcBef>
                <a:spcAft>
                  <a:spcPct val="0"/>
                </a:spcAft>
                <a:buClr>
                  <a:schemeClr val="accent2"/>
                </a:buClr>
                <a:buSzPct val="76000"/>
                <a:buFont typeface="Wingdings 3" pitchFamily="18" charset="2"/>
                <a:buChar char=""/>
                <a:defRPr sz="2300" kern="1200">
                  <a:solidFill>
                    <a:schemeClr val="tx2"/>
                  </a:solidFill>
                  <a:latin typeface="+mn-lt"/>
                  <a:ea typeface="+mn-ea"/>
                  <a:cs typeface="+mn-cs"/>
                </a:defRPr>
              </a:lvl2pPr>
              <a:lvl3pPr marL="822325" indent="-228600" algn="l" rtl="0" fontAlgn="base">
                <a:spcBef>
                  <a:spcPts val="500"/>
                </a:spcBef>
                <a:spcAft>
                  <a:spcPct val="0"/>
                </a:spcAft>
                <a:buClr>
                  <a:srgbClr val="BCBCBC"/>
                </a:buClr>
                <a:buSzPct val="76000"/>
                <a:buFont typeface="Wingdings 3" pitchFamily="18" charset="2"/>
                <a:buChar char=""/>
                <a:defRPr sz="2000" kern="1200">
                  <a:solidFill>
                    <a:schemeClr val="tx1"/>
                  </a:solidFill>
                  <a:latin typeface="+mn-lt"/>
                  <a:ea typeface="+mn-ea"/>
                  <a:cs typeface="+mn-cs"/>
                </a:defRPr>
              </a:lvl3pPr>
              <a:lvl4pPr marL="1096963" indent="-228600" algn="l" rtl="0" fontAlgn="base">
                <a:spcBef>
                  <a:spcPts val="400"/>
                </a:spcBef>
                <a:spcAft>
                  <a:spcPct val="0"/>
                </a:spcAft>
                <a:buClr>
                  <a:srgbClr val="090909"/>
                </a:buClr>
                <a:buSzPct val="70000"/>
                <a:buFont typeface="Wingdings" pitchFamily="2" charset="2"/>
                <a:buChar char=""/>
                <a:defRPr kern="1200">
                  <a:solidFill>
                    <a:schemeClr val="tx1"/>
                  </a:solidFill>
                  <a:latin typeface="+mn-lt"/>
                  <a:ea typeface="+mn-ea"/>
                  <a:cs typeface="+mn-cs"/>
                </a:defRPr>
              </a:lvl4pPr>
              <a:lvl5pPr marL="1371600" indent="-228600" algn="l" rtl="0" fontAlgn="base">
                <a:spcBef>
                  <a:spcPts val="300"/>
                </a:spcBef>
                <a:spcAft>
                  <a:spcPct val="0"/>
                </a:spcAft>
                <a:buClr>
                  <a:schemeClr val="accent2"/>
                </a:buClr>
                <a:buSzPct val="70000"/>
                <a:buFont typeface="Wingdings" pitchFamily="2" charset="2"/>
                <a:buChar char=""/>
                <a:defRPr sz="1600" kern="1200">
                  <a:solidFill>
                    <a:schemeClr val="tx1"/>
                  </a:solidFill>
                  <a:latin typeface="+mn-lt"/>
                  <a:ea typeface="+mn-ea"/>
                  <a:cs typeface="+mn-cs"/>
                </a:defRPr>
              </a:lvl5pPr>
              <a:lvl6pPr marL="1645920" indent="-182880" algn="l" rtl="0" eaLnBrk="1" latinLnBrk="0" hangingPunct="1">
                <a:spcBef>
                  <a:spcPts val="300"/>
                </a:spcBef>
                <a:buClr>
                  <a:srgbClr val="9FB8CD">
                    <a:shade val="75000"/>
                  </a:srgbClr>
                </a:buClr>
                <a:buSzPct val="75000"/>
                <a:buFont typeface="Wingdings 3"/>
                <a:buChar char=""/>
                <a:defRPr kumimoji="0" lang="en-US" sz="1600" kern="1200" smtClean="0">
                  <a:solidFill>
                    <a:schemeClr val="tx1"/>
                  </a:solidFill>
                  <a:latin typeface="+mn-lt"/>
                  <a:ea typeface="+mn-ea"/>
                  <a:cs typeface="+mn-cs"/>
                </a:defRPr>
              </a:lvl6pPr>
              <a:lvl7pPr marL="1828800" indent="-182880" algn="l" rtl="0" eaLnBrk="1" latinLnBrk="0" hangingPunct="1">
                <a:spcBef>
                  <a:spcPts val="300"/>
                </a:spcBef>
                <a:buClr>
                  <a:srgbClr val="727CA3">
                    <a:shade val="75000"/>
                  </a:srgbClr>
                </a:buClr>
                <a:buSzPct val="75000"/>
                <a:buFont typeface="Wingdings 3"/>
                <a:buChar char=""/>
                <a:defRPr kumimoji="0" lang="en-US" sz="1400" kern="1200" smtClean="0">
                  <a:solidFill>
                    <a:schemeClr val="tx1"/>
                  </a:solidFill>
                  <a:latin typeface="+mn-lt"/>
                  <a:ea typeface="+mn-ea"/>
                  <a:cs typeface="+mn-cs"/>
                </a:defRPr>
              </a:lvl7pPr>
              <a:lvl8pPr marL="2011680" indent="-182880" algn="l" rtl="0" eaLnBrk="1" latinLnBrk="0" hangingPunct="1">
                <a:spcBef>
                  <a:spcPts val="300"/>
                </a:spcBef>
                <a:buClr>
                  <a:prstClr val="white">
                    <a:shade val="50000"/>
                  </a:prstClr>
                </a:buClr>
                <a:buSzPct val="75000"/>
                <a:buFont typeface="Wingdings 3"/>
                <a:buChar char=""/>
                <a:defRPr kumimoji="0" lang="en-US" sz="1400" kern="1200" smtClean="0">
                  <a:solidFill>
                    <a:schemeClr val="tx1"/>
                  </a:solidFill>
                  <a:latin typeface="+mn-lt"/>
                  <a:ea typeface="+mn-ea"/>
                  <a:cs typeface="+mn-cs"/>
                </a:defRPr>
              </a:lvl8pPr>
              <a:lvl9pPr marL="2194560" indent="-182880" algn="l" rtl="0" eaLnBrk="1" latinLnBrk="0" hangingPunct="1">
                <a:spcBef>
                  <a:spcPts val="300"/>
                </a:spcBef>
                <a:buClr>
                  <a:srgbClr val="9FB8CD"/>
                </a:buClr>
                <a:buSzPct val="75000"/>
                <a:buFont typeface="Wingdings 3"/>
                <a:buChar char=""/>
                <a:defRPr kumimoji="0" lang="en-US" sz="1200" kern="1200" smtClean="0">
                  <a:solidFill>
                    <a:schemeClr val="tx1"/>
                  </a:solidFill>
                  <a:latin typeface="+mn-lt"/>
                  <a:ea typeface="+mn-ea"/>
                  <a:cs typeface="+mn-cs"/>
                </a:defRPr>
              </a:lvl9pPr>
            </a:lstStyle>
            <a:p>
              <a:pPr marL="274638" lvl="1" indent="0">
                <a:spcBef>
                  <a:spcPts val="1200"/>
                </a:spcBef>
                <a:buClr>
                  <a:schemeClr val="accent1"/>
                </a:buClr>
                <a:buNone/>
              </a:pPr>
              <a:endParaRPr lang="en-US" sz="3200" dirty="0"/>
            </a:p>
            <a:p>
              <a:pPr>
                <a:lnSpc>
                  <a:spcPct val="90000"/>
                </a:lnSpc>
                <a:spcBef>
                  <a:spcPts val="1200"/>
                </a:spcBef>
              </a:pPr>
              <a:r>
                <a:rPr lang="en-US" sz="2200" dirty="0"/>
                <a:t>Demonstrated that scalable computation hardware and software can be effectively used to </a:t>
              </a:r>
              <a:r>
                <a:rPr lang="en-US" sz="2200" u="sng" dirty="0"/>
                <a:t>accelerate virtual prototype testing</a:t>
              </a:r>
            </a:p>
            <a:p>
              <a:pPr lvl="1">
                <a:lnSpc>
                  <a:spcPct val="80000"/>
                </a:lnSpc>
                <a:spcBef>
                  <a:spcPts val="1200"/>
                </a:spcBef>
                <a:buClr>
                  <a:schemeClr val="accent1"/>
                </a:buClr>
                <a:buFont typeface="Wingdings" charset="2"/>
                <a:buChar char="ü"/>
              </a:pPr>
              <a:r>
                <a:rPr lang="en-US" sz="1800" dirty="0"/>
                <a:t>300 designs successfully evaluated in 48 hours</a:t>
              </a:r>
            </a:p>
            <a:p>
              <a:pPr lvl="1">
                <a:spcBef>
                  <a:spcPts val="1200"/>
                </a:spcBef>
                <a:buClr>
                  <a:schemeClr val="accent1"/>
                </a:buClr>
                <a:buFont typeface="Wingdings" charset="2"/>
                <a:buChar char="ü"/>
              </a:pPr>
              <a:endParaRPr lang="en-US" sz="3200" dirty="0"/>
            </a:p>
            <a:p>
              <a:pPr>
                <a:spcBef>
                  <a:spcPts val="1200"/>
                </a:spcBef>
              </a:pPr>
              <a:endParaRPr lang="en-US" sz="4900" dirty="0"/>
            </a:p>
            <a:p>
              <a:endParaRPr lang="en-US" dirty="0"/>
            </a:p>
          </p:txBody>
        </p:sp>
      </p:grpSp>
      <p:grpSp>
        <p:nvGrpSpPr>
          <p:cNvPr id="33" name="Group 32"/>
          <p:cNvGrpSpPr/>
          <p:nvPr/>
        </p:nvGrpSpPr>
        <p:grpSpPr>
          <a:xfrm>
            <a:off x="1219200" y="1295400"/>
            <a:ext cx="5074325" cy="4995578"/>
            <a:chOff x="4156746" y="1329022"/>
            <a:chExt cx="5074325" cy="4995578"/>
          </a:xfrm>
        </p:grpSpPr>
        <p:sp>
          <p:nvSpPr>
            <p:cNvPr id="34" name="Frame 33"/>
            <p:cNvSpPr/>
            <p:nvPr/>
          </p:nvSpPr>
          <p:spPr>
            <a:xfrm>
              <a:off x="4156746" y="1600200"/>
              <a:ext cx="4800600" cy="4724400"/>
            </a:xfrm>
            <a:prstGeom prst="frame">
              <a:avLst/>
            </a:prstGeom>
            <a:gradFill flip="none" rotWithShape="1">
              <a:gsLst>
                <a:gs pos="0">
                  <a:srgbClr val="075D16">
                    <a:alpha val="11000"/>
                  </a:srgbClr>
                </a:gs>
                <a:gs pos="30000">
                  <a:srgbClr val="0D991D">
                    <a:alpha val="11000"/>
                  </a:srgbClr>
                </a:gs>
                <a:gs pos="45000">
                  <a:srgbClr val="0DA31E">
                    <a:alpha val="11000"/>
                  </a:srgbClr>
                </a:gs>
                <a:gs pos="55000">
                  <a:srgbClr val="0DA31E">
                    <a:alpha val="11000"/>
                  </a:srgbClr>
                </a:gs>
                <a:gs pos="73000">
                  <a:srgbClr val="0D991D">
                    <a:alpha val="11000"/>
                  </a:srgbClr>
                </a:gs>
                <a:gs pos="100000">
                  <a:srgbClr val="075D16">
                    <a:alpha val="11000"/>
                  </a:srgbClr>
                </a:gs>
              </a:gsLst>
              <a:lin ang="95000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solidFill>
                  <a:schemeClr val="tx1"/>
                </a:solidFill>
              </a:endParaRPr>
            </a:p>
          </p:txBody>
        </p:sp>
        <p:sp>
          <p:nvSpPr>
            <p:cNvPr id="35" name="Freeform 34"/>
            <p:cNvSpPr/>
            <p:nvPr/>
          </p:nvSpPr>
          <p:spPr>
            <a:xfrm>
              <a:off x="4800600" y="1329022"/>
              <a:ext cx="4430471" cy="4174114"/>
            </a:xfrm>
            <a:custGeom>
              <a:avLst/>
              <a:gdLst>
                <a:gd name="connsiteX0" fmla="*/ 4282789 w 4430471"/>
                <a:gd name="connsiteY0" fmla="*/ 0 h 4174114"/>
                <a:gd name="connsiteX1" fmla="*/ 3967733 w 4430471"/>
                <a:gd name="connsiteY1" fmla="*/ 167358 h 4174114"/>
                <a:gd name="connsiteX2" fmla="*/ 3810205 w 4430471"/>
                <a:gd name="connsiteY2" fmla="*/ 275649 h 4174114"/>
                <a:gd name="connsiteX3" fmla="*/ 3445922 w 4430471"/>
                <a:gd name="connsiteY3" fmla="*/ 561143 h 4174114"/>
                <a:gd name="connsiteX4" fmla="*/ 3042257 w 4430471"/>
                <a:gd name="connsiteY4" fmla="*/ 935238 h 4174114"/>
                <a:gd name="connsiteX5" fmla="*/ 2441682 w 4430471"/>
                <a:gd name="connsiteY5" fmla="*/ 1545604 h 4174114"/>
                <a:gd name="connsiteX6" fmla="*/ 1742652 w 4430471"/>
                <a:gd name="connsiteY6" fmla="*/ 2372551 h 4174114"/>
                <a:gd name="connsiteX7" fmla="*/ 1289759 w 4430471"/>
                <a:gd name="connsiteY7" fmla="*/ 3022295 h 4174114"/>
                <a:gd name="connsiteX8" fmla="*/ 1063313 w 4430471"/>
                <a:gd name="connsiteY8" fmla="*/ 2520220 h 4174114"/>
                <a:gd name="connsiteX9" fmla="*/ 856558 w 4430471"/>
                <a:gd name="connsiteY9" fmla="*/ 2254415 h 4174114"/>
                <a:gd name="connsiteX10" fmla="*/ 708875 w 4430471"/>
                <a:gd name="connsiteY10" fmla="*/ 2175658 h 4174114"/>
                <a:gd name="connsiteX11" fmla="*/ 571039 w 4430471"/>
                <a:gd name="connsiteY11" fmla="*/ 2175658 h 4174114"/>
                <a:gd name="connsiteX12" fmla="*/ 393820 w 4430471"/>
                <a:gd name="connsiteY12" fmla="*/ 2205192 h 4174114"/>
                <a:gd name="connsiteX13" fmla="*/ 295365 w 4430471"/>
                <a:gd name="connsiteY13" fmla="*/ 2254415 h 4174114"/>
                <a:gd name="connsiteX14" fmla="*/ 0 w 4430471"/>
                <a:gd name="connsiteY14" fmla="*/ 2549754 h 4174114"/>
                <a:gd name="connsiteX15" fmla="*/ 157528 w 4430471"/>
                <a:gd name="connsiteY15" fmla="*/ 2648200 h 4174114"/>
                <a:gd name="connsiteX16" fmla="*/ 295365 w 4430471"/>
                <a:gd name="connsiteY16" fmla="*/ 2746646 h 4174114"/>
                <a:gd name="connsiteX17" fmla="*/ 403665 w 4430471"/>
                <a:gd name="connsiteY17" fmla="*/ 2904159 h 4174114"/>
                <a:gd name="connsiteX18" fmla="*/ 521811 w 4430471"/>
                <a:gd name="connsiteY18" fmla="*/ 3081362 h 4174114"/>
                <a:gd name="connsiteX19" fmla="*/ 699030 w 4430471"/>
                <a:gd name="connsiteY19" fmla="*/ 3455457 h 4174114"/>
                <a:gd name="connsiteX20" fmla="*/ 1004240 w 4430471"/>
                <a:gd name="connsiteY20" fmla="*/ 4174114 h 4174114"/>
                <a:gd name="connsiteX21" fmla="*/ 1644197 w 4430471"/>
                <a:gd name="connsiteY21" fmla="*/ 3711417 h 4174114"/>
                <a:gd name="connsiteX22" fmla="*/ 1713116 w 4430471"/>
                <a:gd name="connsiteY22" fmla="*/ 3642505 h 4174114"/>
                <a:gd name="connsiteX23" fmla="*/ 1782034 w 4430471"/>
                <a:gd name="connsiteY23" fmla="*/ 3484991 h 4174114"/>
                <a:gd name="connsiteX24" fmla="*/ 1910025 w 4430471"/>
                <a:gd name="connsiteY24" fmla="*/ 3248721 h 4174114"/>
                <a:gd name="connsiteX25" fmla="*/ 2047862 w 4430471"/>
                <a:gd name="connsiteY25" fmla="*/ 3022295 h 4174114"/>
                <a:gd name="connsiteX26" fmla="*/ 2215236 w 4430471"/>
                <a:gd name="connsiteY26" fmla="*/ 2746646 h 4174114"/>
                <a:gd name="connsiteX27" fmla="*/ 2599210 w 4430471"/>
                <a:gd name="connsiteY27" fmla="*/ 2175658 h 4174114"/>
                <a:gd name="connsiteX28" fmla="*/ 2983184 w 4430471"/>
                <a:gd name="connsiteY28" fmla="*/ 1663739 h 4174114"/>
                <a:gd name="connsiteX29" fmla="*/ 3485304 w 4430471"/>
                <a:gd name="connsiteY29" fmla="*/ 1053373 h 4174114"/>
                <a:gd name="connsiteX30" fmla="*/ 4125261 w 4430471"/>
                <a:gd name="connsiteY30" fmla="*/ 423318 h 4174114"/>
                <a:gd name="connsiteX31" fmla="*/ 4430471 w 4430471"/>
                <a:gd name="connsiteY31" fmla="*/ 147669 h 4174114"/>
                <a:gd name="connsiteX32" fmla="*/ 4430471 w 4430471"/>
                <a:gd name="connsiteY32" fmla="*/ 147669 h 4174114"/>
                <a:gd name="connsiteX33" fmla="*/ 4282789 w 4430471"/>
                <a:gd name="connsiteY33" fmla="*/ 0 h 417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430471" h="4174114">
                  <a:moveTo>
                    <a:pt x="4282789" y="0"/>
                  </a:moveTo>
                  <a:lnTo>
                    <a:pt x="3967733" y="167358"/>
                  </a:lnTo>
                  <a:lnTo>
                    <a:pt x="3810205" y="275649"/>
                  </a:lnTo>
                  <a:lnTo>
                    <a:pt x="3445922" y="561143"/>
                  </a:lnTo>
                  <a:lnTo>
                    <a:pt x="3042257" y="935238"/>
                  </a:lnTo>
                  <a:lnTo>
                    <a:pt x="2441682" y="1545604"/>
                  </a:lnTo>
                  <a:lnTo>
                    <a:pt x="1742652" y="2372551"/>
                  </a:lnTo>
                  <a:lnTo>
                    <a:pt x="1289759" y="3022295"/>
                  </a:lnTo>
                  <a:lnTo>
                    <a:pt x="1063313" y="2520220"/>
                  </a:lnTo>
                  <a:lnTo>
                    <a:pt x="856558" y="2254415"/>
                  </a:lnTo>
                  <a:lnTo>
                    <a:pt x="708875" y="2175658"/>
                  </a:lnTo>
                  <a:lnTo>
                    <a:pt x="571039" y="2175658"/>
                  </a:lnTo>
                  <a:lnTo>
                    <a:pt x="393820" y="2205192"/>
                  </a:lnTo>
                  <a:lnTo>
                    <a:pt x="295365" y="2254415"/>
                  </a:lnTo>
                  <a:lnTo>
                    <a:pt x="0" y="2549754"/>
                  </a:lnTo>
                  <a:lnTo>
                    <a:pt x="157528" y="2648200"/>
                  </a:lnTo>
                  <a:lnTo>
                    <a:pt x="295365" y="2746646"/>
                  </a:lnTo>
                  <a:lnTo>
                    <a:pt x="403665" y="2904159"/>
                  </a:lnTo>
                  <a:lnTo>
                    <a:pt x="521811" y="3081362"/>
                  </a:lnTo>
                  <a:lnTo>
                    <a:pt x="699030" y="3455457"/>
                  </a:lnTo>
                  <a:lnTo>
                    <a:pt x="1004240" y="4174114"/>
                  </a:lnTo>
                  <a:lnTo>
                    <a:pt x="1644197" y="3711417"/>
                  </a:lnTo>
                  <a:lnTo>
                    <a:pt x="1713116" y="3642505"/>
                  </a:lnTo>
                  <a:lnTo>
                    <a:pt x="1782034" y="3484991"/>
                  </a:lnTo>
                  <a:lnTo>
                    <a:pt x="1910025" y="3248721"/>
                  </a:lnTo>
                  <a:lnTo>
                    <a:pt x="2047862" y="3022295"/>
                  </a:lnTo>
                  <a:lnTo>
                    <a:pt x="2215236" y="2746646"/>
                  </a:lnTo>
                  <a:lnTo>
                    <a:pt x="2599210" y="2175658"/>
                  </a:lnTo>
                  <a:lnTo>
                    <a:pt x="2983184" y="1663739"/>
                  </a:lnTo>
                  <a:lnTo>
                    <a:pt x="3485304" y="1053373"/>
                  </a:lnTo>
                  <a:lnTo>
                    <a:pt x="4125261" y="423318"/>
                  </a:lnTo>
                  <a:lnTo>
                    <a:pt x="4430471" y="147669"/>
                  </a:lnTo>
                  <a:lnTo>
                    <a:pt x="4430471" y="147669"/>
                  </a:lnTo>
                  <a:lnTo>
                    <a:pt x="4282789" y="0"/>
                  </a:lnTo>
                  <a:close/>
                </a:path>
              </a:pathLst>
            </a:custGeom>
            <a:solidFill>
              <a:srgbClr val="09691A">
                <a:alpha val="11000"/>
              </a:srgb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grpSp>
        <p:nvGrpSpPr>
          <p:cNvPr id="39" name="Group 38"/>
          <p:cNvGrpSpPr/>
          <p:nvPr/>
        </p:nvGrpSpPr>
        <p:grpSpPr>
          <a:xfrm>
            <a:off x="597538" y="4305464"/>
            <a:ext cx="7327262" cy="1861114"/>
            <a:chOff x="597538" y="4469554"/>
            <a:chExt cx="7327262" cy="1861114"/>
          </a:xfrm>
        </p:grpSpPr>
        <p:grpSp>
          <p:nvGrpSpPr>
            <p:cNvPr id="27" name="Group 26"/>
            <p:cNvGrpSpPr/>
            <p:nvPr/>
          </p:nvGrpSpPr>
          <p:grpSpPr>
            <a:xfrm>
              <a:off x="7222907" y="4841156"/>
              <a:ext cx="701893" cy="1489512"/>
              <a:chOff x="7222907" y="4841156"/>
              <a:chExt cx="701893" cy="1489512"/>
            </a:xfrm>
          </p:grpSpPr>
          <p:grpSp>
            <p:nvGrpSpPr>
              <p:cNvPr id="15" name="Group 14"/>
              <p:cNvGrpSpPr/>
              <p:nvPr/>
            </p:nvGrpSpPr>
            <p:grpSpPr>
              <a:xfrm>
                <a:off x="7315200" y="4851783"/>
                <a:ext cx="609600" cy="1447800"/>
                <a:chOff x="7315200" y="4791519"/>
                <a:chExt cx="609600" cy="1447800"/>
              </a:xfrm>
            </p:grpSpPr>
            <p:sp>
              <p:nvSpPr>
                <p:cNvPr id="10" name="Rounded Rectangle 9"/>
                <p:cNvSpPr/>
                <p:nvPr/>
              </p:nvSpPr>
              <p:spPr>
                <a:xfrm>
                  <a:off x="7381532" y="4792746"/>
                  <a:ext cx="498906" cy="1445344"/>
                </a:xfrm>
                <a:prstGeom prst="roundRect">
                  <a:avLst/>
                </a:prstGeom>
                <a:solidFill>
                  <a:srgbClr val="00823B">
                    <a:alpha val="45000"/>
                  </a:srgbClr>
                </a:solidFill>
                <a:ln>
                  <a:solidFill>
                    <a:srgbClr val="00823B"/>
                  </a:solidFill>
                </a:ln>
              </p:spPr>
              <p:style>
                <a:lnRef idx="1">
                  <a:schemeClr val="accent3"/>
                </a:lnRef>
                <a:fillRef idx="3">
                  <a:schemeClr val="accent3"/>
                </a:fillRef>
                <a:effectRef idx="2">
                  <a:schemeClr val="accent3"/>
                </a:effectRef>
                <a:fontRef idx="minor">
                  <a:schemeClr val="lt1"/>
                </a:fontRef>
              </p:style>
              <p:txBody>
                <a:bodyPr rtlCol="0" anchor="ctr"/>
                <a:lstStyle/>
                <a:p>
                  <a:pPr algn="ctr"/>
                  <a:endParaRPr lang="en-US"/>
                </a:p>
              </p:txBody>
            </p:sp>
            <p:sp>
              <p:nvSpPr>
                <p:cNvPr id="14" name="Content Placeholder 5"/>
                <p:cNvSpPr txBox="1">
                  <a:spLocks/>
                </p:cNvSpPr>
                <p:nvPr/>
              </p:nvSpPr>
              <p:spPr bwMode="auto">
                <a:xfrm rot="16200000">
                  <a:off x="6896100" y="5210619"/>
                  <a:ext cx="1447800" cy="6096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noAutofit/>
                </a:bodyPr>
                <a:lstStyle>
                  <a:lvl1pPr marL="273050" indent="-273050" algn="l" rtl="0" fontAlgn="base">
                    <a:spcBef>
                      <a:spcPts val="600"/>
                    </a:spcBef>
                    <a:spcAft>
                      <a:spcPct val="0"/>
                    </a:spcAft>
                    <a:buClr>
                      <a:schemeClr val="accent1"/>
                    </a:buClr>
                    <a:buSzPct val="76000"/>
                    <a:buFont typeface="Wingdings 3" pitchFamily="18" charset="2"/>
                    <a:buChar char=""/>
                    <a:defRPr sz="2600" kern="1200">
                      <a:solidFill>
                        <a:schemeClr val="tx1"/>
                      </a:solidFill>
                      <a:latin typeface="+mn-lt"/>
                      <a:ea typeface="+mn-ea"/>
                      <a:cs typeface="+mn-cs"/>
                    </a:defRPr>
                  </a:lvl1pPr>
                  <a:lvl2pPr marL="547688" indent="-273050" algn="l" rtl="0" fontAlgn="base">
                    <a:spcBef>
                      <a:spcPts val="500"/>
                    </a:spcBef>
                    <a:spcAft>
                      <a:spcPct val="0"/>
                    </a:spcAft>
                    <a:buClr>
                      <a:schemeClr val="accent2"/>
                    </a:buClr>
                    <a:buSzPct val="76000"/>
                    <a:buFont typeface="Wingdings 3" pitchFamily="18" charset="2"/>
                    <a:buChar char=""/>
                    <a:defRPr sz="2300" kern="1200">
                      <a:solidFill>
                        <a:schemeClr val="tx2"/>
                      </a:solidFill>
                      <a:latin typeface="+mn-lt"/>
                      <a:ea typeface="+mn-ea"/>
                      <a:cs typeface="+mn-cs"/>
                    </a:defRPr>
                  </a:lvl2pPr>
                  <a:lvl3pPr marL="822325" indent="-228600" algn="l" rtl="0" fontAlgn="base">
                    <a:spcBef>
                      <a:spcPts val="500"/>
                    </a:spcBef>
                    <a:spcAft>
                      <a:spcPct val="0"/>
                    </a:spcAft>
                    <a:buClr>
                      <a:srgbClr val="BCBCBC"/>
                    </a:buClr>
                    <a:buSzPct val="76000"/>
                    <a:buFont typeface="Wingdings 3" pitchFamily="18" charset="2"/>
                    <a:buChar char=""/>
                    <a:defRPr sz="2000" kern="1200">
                      <a:solidFill>
                        <a:schemeClr val="tx1"/>
                      </a:solidFill>
                      <a:latin typeface="+mn-lt"/>
                      <a:ea typeface="+mn-ea"/>
                      <a:cs typeface="+mn-cs"/>
                    </a:defRPr>
                  </a:lvl3pPr>
                  <a:lvl4pPr marL="1096963" indent="-228600" algn="l" rtl="0" fontAlgn="base">
                    <a:spcBef>
                      <a:spcPts val="400"/>
                    </a:spcBef>
                    <a:spcAft>
                      <a:spcPct val="0"/>
                    </a:spcAft>
                    <a:buClr>
                      <a:srgbClr val="090909"/>
                    </a:buClr>
                    <a:buSzPct val="70000"/>
                    <a:buFont typeface="Wingdings" pitchFamily="2" charset="2"/>
                    <a:buChar char=""/>
                    <a:defRPr kern="1200">
                      <a:solidFill>
                        <a:schemeClr val="tx1"/>
                      </a:solidFill>
                      <a:latin typeface="+mn-lt"/>
                      <a:ea typeface="+mn-ea"/>
                      <a:cs typeface="+mn-cs"/>
                    </a:defRPr>
                  </a:lvl4pPr>
                  <a:lvl5pPr marL="1371600" indent="-228600" algn="l" rtl="0" fontAlgn="base">
                    <a:spcBef>
                      <a:spcPts val="300"/>
                    </a:spcBef>
                    <a:spcAft>
                      <a:spcPct val="0"/>
                    </a:spcAft>
                    <a:buClr>
                      <a:schemeClr val="accent2"/>
                    </a:buClr>
                    <a:buSzPct val="70000"/>
                    <a:buFont typeface="Wingdings" pitchFamily="2" charset="2"/>
                    <a:buChar char=""/>
                    <a:defRPr sz="1600" kern="1200">
                      <a:solidFill>
                        <a:schemeClr val="tx1"/>
                      </a:solidFill>
                      <a:latin typeface="+mn-lt"/>
                      <a:ea typeface="+mn-ea"/>
                      <a:cs typeface="+mn-cs"/>
                    </a:defRPr>
                  </a:lvl5pPr>
                  <a:lvl6pPr marL="1645920" indent="-182880" algn="l" rtl="0" eaLnBrk="1" latinLnBrk="0" hangingPunct="1">
                    <a:spcBef>
                      <a:spcPts val="300"/>
                    </a:spcBef>
                    <a:buClr>
                      <a:srgbClr val="9FB8CD">
                        <a:shade val="75000"/>
                      </a:srgbClr>
                    </a:buClr>
                    <a:buSzPct val="75000"/>
                    <a:buFont typeface="Wingdings 3"/>
                    <a:buChar char=""/>
                    <a:defRPr kumimoji="0" lang="en-US" sz="1600" kern="1200" smtClean="0">
                      <a:solidFill>
                        <a:schemeClr val="tx1"/>
                      </a:solidFill>
                      <a:latin typeface="+mn-lt"/>
                      <a:ea typeface="+mn-ea"/>
                      <a:cs typeface="+mn-cs"/>
                    </a:defRPr>
                  </a:lvl6pPr>
                  <a:lvl7pPr marL="1828800" indent="-182880" algn="l" rtl="0" eaLnBrk="1" latinLnBrk="0" hangingPunct="1">
                    <a:spcBef>
                      <a:spcPts val="300"/>
                    </a:spcBef>
                    <a:buClr>
                      <a:srgbClr val="727CA3">
                        <a:shade val="75000"/>
                      </a:srgbClr>
                    </a:buClr>
                    <a:buSzPct val="75000"/>
                    <a:buFont typeface="Wingdings 3"/>
                    <a:buChar char=""/>
                    <a:defRPr kumimoji="0" lang="en-US" sz="1400" kern="1200" smtClean="0">
                      <a:solidFill>
                        <a:schemeClr val="tx1"/>
                      </a:solidFill>
                      <a:latin typeface="+mn-lt"/>
                      <a:ea typeface="+mn-ea"/>
                      <a:cs typeface="+mn-cs"/>
                    </a:defRPr>
                  </a:lvl7pPr>
                  <a:lvl8pPr marL="2011680" indent="-182880" algn="l" rtl="0" eaLnBrk="1" latinLnBrk="0" hangingPunct="1">
                    <a:spcBef>
                      <a:spcPts val="300"/>
                    </a:spcBef>
                    <a:buClr>
                      <a:prstClr val="white">
                        <a:shade val="50000"/>
                      </a:prstClr>
                    </a:buClr>
                    <a:buSzPct val="75000"/>
                    <a:buFont typeface="Wingdings 3"/>
                    <a:buChar char=""/>
                    <a:defRPr kumimoji="0" lang="en-US" sz="1400" kern="1200" smtClean="0">
                      <a:solidFill>
                        <a:schemeClr val="tx1"/>
                      </a:solidFill>
                      <a:latin typeface="+mn-lt"/>
                      <a:ea typeface="+mn-ea"/>
                      <a:cs typeface="+mn-cs"/>
                    </a:defRPr>
                  </a:lvl8pPr>
                  <a:lvl9pPr marL="2194560" indent="-182880" algn="l" rtl="0" eaLnBrk="1" latinLnBrk="0" hangingPunct="1">
                    <a:spcBef>
                      <a:spcPts val="300"/>
                    </a:spcBef>
                    <a:buClr>
                      <a:srgbClr val="9FB8CD"/>
                    </a:buClr>
                    <a:buSzPct val="75000"/>
                    <a:buFont typeface="Wingdings 3"/>
                    <a:buChar char=""/>
                    <a:defRPr kumimoji="0" lang="en-US" sz="1200" kern="1200" smtClean="0">
                      <a:solidFill>
                        <a:schemeClr val="tx1"/>
                      </a:solidFill>
                      <a:latin typeface="+mn-lt"/>
                      <a:ea typeface="+mn-ea"/>
                      <a:cs typeface="+mn-cs"/>
                    </a:defRPr>
                  </a:lvl9pPr>
                </a:lstStyle>
                <a:p>
                  <a:pPr marL="0" indent="0" algn="ctr">
                    <a:spcBef>
                      <a:spcPts val="0"/>
                    </a:spcBef>
                    <a:buNone/>
                  </a:pPr>
                  <a:r>
                    <a:rPr lang="en-US" sz="1600" dirty="0"/>
                    <a:t>Intelligent</a:t>
                  </a:r>
                </a:p>
                <a:p>
                  <a:pPr marL="0" indent="0" algn="ctr">
                    <a:spcBef>
                      <a:spcPts val="0"/>
                    </a:spcBef>
                    <a:buNone/>
                  </a:pPr>
                  <a:r>
                    <a:rPr lang="en-US" sz="1600" dirty="0"/>
                    <a:t>search</a:t>
                  </a:r>
                </a:p>
              </p:txBody>
            </p:sp>
          </p:grpSp>
          <p:grpSp>
            <p:nvGrpSpPr>
              <p:cNvPr id="24" name="Group 23"/>
              <p:cNvGrpSpPr/>
              <p:nvPr/>
            </p:nvGrpSpPr>
            <p:grpSpPr>
              <a:xfrm rot="16200000">
                <a:off x="6824597" y="5239466"/>
                <a:ext cx="1489512" cy="692892"/>
                <a:chOff x="5166108" y="4266441"/>
                <a:chExt cx="2490886" cy="257985"/>
              </a:xfrm>
              <a:effectLst>
                <a:outerShdw blurRad="50800" dist="38100" dir="2700000" algn="tl" rotWithShape="0">
                  <a:srgbClr val="000000">
                    <a:alpha val="43000"/>
                  </a:srgbClr>
                </a:outerShdw>
              </a:effectLst>
            </p:grpSpPr>
            <p:sp>
              <p:nvSpPr>
                <p:cNvPr id="25" name="Rounded Rectangle 24"/>
                <p:cNvSpPr/>
                <p:nvPr/>
              </p:nvSpPr>
              <p:spPr>
                <a:xfrm>
                  <a:off x="5166108" y="4267070"/>
                  <a:ext cx="2484297" cy="257356"/>
                </a:xfrm>
                <a:prstGeom prst="roundRect">
                  <a:avLst/>
                </a:prstGeom>
                <a:gradFill flip="none" rotWithShape="1">
                  <a:gsLst>
                    <a:gs pos="0">
                      <a:schemeClr val="accent5">
                        <a:shade val="30000"/>
                        <a:satMod val="115000"/>
                      </a:schemeClr>
                    </a:gs>
                    <a:gs pos="50000">
                      <a:schemeClr val="accent5">
                        <a:shade val="67500"/>
                        <a:satMod val="115000"/>
                      </a:schemeClr>
                    </a:gs>
                    <a:gs pos="100000">
                      <a:schemeClr val="accent5">
                        <a:shade val="100000"/>
                        <a:satMod val="115000"/>
                      </a:schemeClr>
                    </a:gs>
                  </a:gsLst>
                  <a:lin ang="16200000" scaled="1"/>
                  <a:tileRect/>
                </a:gradFill>
              </p:spPr>
              <p:style>
                <a:lnRef idx="0">
                  <a:schemeClr val="lt1">
                    <a:hueOff val="0"/>
                    <a:satOff val="0"/>
                    <a:lumOff val="0"/>
                    <a:alphaOff val="0"/>
                  </a:schemeClr>
                </a:lnRef>
                <a:fillRef idx="3">
                  <a:schemeClr val="accent3">
                    <a:hueOff val="5812304"/>
                    <a:satOff val="-18573"/>
                    <a:lumOff val="-4706"/>
                    <a:alphaOff val="0"/>
                  </a:schemeClr>
                </a:fillRef>
                <a:effectRef idx="2">
                  <a:schemeClr val="accent3">
                    <a:hueOff val="5812304"/>
                    <a:satOff val="-18573"/>
                    <a:lumOff val="-4706"/>
                    <a:alphaOff val="0"/>
                  </a:schemeClr>
                </a:effectRef>
                <a:fontRef idx="minor">
                  <a:schemeClr val="lt1"/>
                </a:fontRef>
              </p:style>
            </p:sp>
            <p:sp>
              <p:nvSpPr>
                <p:cNvPr id="26" name="Rounded Rectangle 4"/>
                <p:cNvSpPr/>
                <p:nvPr/>
              </p:nvSpPr>
              <p:spPr>
                <a:xfrm>
                  <a:off x="5200312" y="4266441"/>
                  <a:ext cx="2456682" cy="255244"/>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60960" tIns="60960" rIns="60960" bIns="60960" numCol="1" spcCol="1270" anchor="ctr" anchorCtr="0">
                  <a:noAutofit/>
                </a:bodyPr>
                <a:lstStyle/>
                <a:p>
                  <a:pPr lvl="0" algn="ctr" defTabSz="711200">
                    <a:lnSpc>
                      <a:spcPct val="90000"/>
                    </a:lnSpc>
                    <a:spcBef>
                      <a:spcPct val="0"/>
                    </a:spcBef>
                    <a:spcAft>
                      <a:spcPct val="35000"/>
                    </a:spcAft>
                  </a:pPr>
                  <a:r>
                    <a:rPr lang="en-US" sz="1600" kern="1200" dirty="0">
                      <a:solidFill>
                        <a:schemeClr val="bg1"/>
                      </a:solidFill>
                    </a:rPr>
                    <a:t>Efficient Exploration</a:t>
                  </a:r>
                </a:p>
              </p:txBody>
            </p:sp>
          </p:grpSp>
        </p:grpSp>
        <p:sp>
          <p:nvSpPr>
            <p:cNvPr id="37" name="Content Placeholder 5"/>
            <p:cNvSpPr txBox="1">
              <a:spLocks/>
            </p:cNvSpPr>
            <p:nvPr/>
          </p:nvSpPr>
          <p:spPr bwMode="auto">
            <a:xfrm>
              <a:off x="597538" y="4469554"/>
              <a:ext cx="6652458" cy="1828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normAutofit fontScale="25000" lnSpcReduction="20000"/>
            </a:bodyPr>
            <a:lstStyle>
              <a:lvl1pPr marL="273050" indent="-273050" algn="l" rtl="0" fontAlgn="base">
                <a:spcBef>
                  <a:spcPts val="600"/>
                </a:spcBef>
                <a:spcAft>
                  <a:spcPct val="0"/>
                </a:spcAft>
                <a:buClr>
                  <a:schemeClr val="accent1"/>
                </a:buClr>
                <a:buSzPct val="76000"/>
                <a:buFont typeface="Wingdings 3" pitchFamily="18" charset="2"/>
                <a:buChar char=""/>
                <a:defRPr sz="2600" kern="1200">
                  <a:solidFill>
                    <a:schemeClr val="tx1"/>
                  </a:solidFill>
                  <a:latin typeface="+mn-lt"/>
                  <a:ea typeface="+mn-ea"/>
                  <a:cs typeface="+mn-cs"/>
                </a:defRPr>
              </a:lvl1pPr>
              <a:lvl2pPr marL="547688" indent="-273050" algn="l" rtl="0" fontAlgn="base">
                <a:spcBef>
                  <a:spcPts val="500"/>
                </a:spcBef>
                <a:spcAft>
                  <a:spcPct val="0"/>
                </a:spcAft>
                <a:buClr>
                  <a:schemeClr val="accent2"/>
                </a:buClr>
                <a:buSzPct val="76000"/>
                <a:buFont typeface="Wingdings 3" pitchFamily="18" charset="2"/>
                <a:buChar char=""/>
                <a:defRPr sz="2300" kern="1200">
                  <a:solidFill>
                    <a:schemeClr val="tx2"/>
                  </a:solidFill>
                  <a:latin typeface="+mn-lt"/>
                  <a:ea typeface="+mn-ea"/>
                  <a:cs typeface="+mn-cs"/>
                </a:defRPr>
              </a:lvl2pPr>
              <a:lvl3pPr marL="822325" indent="-228600" algn="l" rtl="0" fontAlgn="base">
                <a:spcBef>
                  <a:spcPts val="500"/>
                </a:spcBef>
                <a:spcAft>
                  <a:spcPct val="0"/>
                </a:spcAft>
                <a:buClr>
                  <a:srgbClr val="BCBCBC"/>
                </a:buClr>
                <a:buSzPct val="76000"/>
                <a:buFont typeface="Wingdings 3" pitchFamily="18" charset="2"/>
                <a:buChar char=""/>
                <a:defRPr sz="2000" kern="1200">
                  <a:solidFill>
                    <a:schemeClr val="tx1"/>
                  </a:solidFill>
                  <a:latin typeface="+mn-lt"/>
                  <a:ea typeface="+mn-ea"/>
                  <a:cs typeface="+mn-cs"/>
                </a:defRPr>
              </a:lvl3pPr>
              <a:lvl4pPr marL="1096963" indent="-228600" algn="l" rtl="0" fontAlgn="base">
                <a:spcBef>
                  <a:spcPts val="400"/>
                </a:spcBef>
                <a:spcAft>
                  <a:spcPct val="0"/>
                </a:spcAft>
                <a:buClr>
                  <a:srgbClr val="090909"/>
                </a:buClr>
                <a:buSzPct val="70000"/>
                <a:buFont typeface="Wingdings" pitchFamily="2" charset="2"/>
                <a:buChar char=""/>
                <a:defRPr kern="1200">
                  <a:solidFill>
                    <a:schemeClr val="tx1"/>
                  </a:solidFill>
                  <a:latin typeface="+mn-lt"/>
                  <a:ea typeface="+mn-ea"/>
                  <a:cs typeface="+mn-cs"/>
                </a:defRPr>
              </a:lvl4pPr>
              <a:lvl5pPr marL="1371600" indent="-228600" algn="l" rtl="0" fontAlgn="base">
                <a:spcBef>
                  <a:spcPts val="300"/>
                </a:spcBef>
                <a:spcAft>
                  <a:spcPct val="0"/>
                </a:spcAft>
                <a:buClr>
                  <a:schemeClr val="accent2"/>
                </a:buClr>
                <a:buSzPct val="70000"/>
                <a:buFont typeface="Wingdings" pitchFamily="2" charset="2"/>
                <a:buChar char=""/>
                <a:defRPr sz="1600" kern="1200">
                  <a:solidFill>
                    <a:schemeClr val="tx1"/>
                  </a:solidFill>
                  <a:latin typeface="+mn-lt"/>
                  <a:ea typeface="+mn-ea"/>
                  <a:cs typeface="+mn-cs"/>
                </a:defRPr>
              </a:lvl5pPr>
              <a:lvl6pPr marL="1645920" indent="-182880" algn="l" rtl="0" eaLnBrk="1" latinLnBrk="0" hangingPunct="1">
                <a:spcBef>
                  <a:spcPts val="300"/>
                </a:spcBef>
                <a:buClr>
                  <a:srgbClr val="9FB8CD">
                    <a:shade val="75000"/>
                  </a:srgbClr>
                </a:buClr>
                <a:buSzPct val="75000"/>
                <a:buFont typeface="Wingdings 3"/>
                <a:buChar char=""/>
                <a:defRPr kumimoji="0" lang="en-US" sz="1600" kern="1200" smtClean="0">
                  <a:solidFill>
                    <a:schemeClr val="tx1"/>
                  </a:solidFill>
                  <a:latin typeface="+mn-lt"/>
                  <a:ea typeface="+mn-ea"/>
                  <a:cs typeface="+mn-cs"/>
                </a:defRPr>
              </a:lvl6pPr>
              <a:lvl7pPr marL="1828800" indent="-182880" algn="l" rtl="0" eaLnBrk="1" latinLnBrk="0" hangingPunct="1">
                <a:spcBef>
                  <a:spcPts val="300"/>
                </a:spcBef>
                <a:buClr>
                  <a:srgbClr val="727CA3">
                    <a:shade val="75000"/>
                  </a:srgbClr>
                </a:buClr>
                <a:buSzPct val="75000"/>
                <a:buFont typeface="Wingdings 3"/>
                <a:buChar char=""/>
                <a:defRPr kumimoji="0" lang="en-US" sz="1400" kern="1200" smtClean="0">
                  <a:solidFill>
                    <a:schemeClr val="tx1"/>
                  </a:solidFill>
                  <a:latin typeface="+mn-lt"/>
                  <a:ea typeface="+mn-ea"/>
                  <a:cs typeface="+mn-cs"/>
                </a:defRPr>
              </a:lvl7pPr>
              <a:lvl8pPr marL="2011680" indent="-182880" algn="l" rtl="0" eaLnBrk="1" latinLnBrk="0" hangingPunct="1">
                <a:spcBef>
                  <a:spcPts val="300"/>
                </a:spcBef>
                <a:buClr>
                  <a:prstClr val="white">
                    <a:shade val="50000"/>
                  </a:prstClr>
                </a:buClr>
                <a:buSzPct val="75000"/>
                <a:buFont typeface="Wingdings 3"/>
                <a:buChar char=""/>
                <a:defRPr kumimoji="0" lang="en-US" sz="1400" kern="1200" smtClean="0">
                  <a:solidFill>
                    <a:schemeClr val="tx1"/>
                  </a:solidFill>
                  <a:latin typeface="+mn-lt"/>
                  <a:ea typeface="+mn-ea"/>
                  <a:cs typeface="+mn-cs"/>
                </a:defRPr>
              </a:lvl8pPr>
              <a:lvl9pPr marL="2194560" indent="-182880" algn="l" rtl="0" eaLnBrk="1" latinLnBrk="0" hangingPunct="1">
                <a:spcBef>
                  <a:spcPts val="300"/>
                </a:spcBef>
                <a:buClr>
                  <a:srgbClr val="9FB8CD"/>
                </a:buClr>
                <a:buSzPct val="75000"/>
                <a:buFont typeface="Wingdings 3"/>
                <a:buChar char=""/>
                <a:defRPr kumimoji="0" lang="en-US" sz="1200" kern="1200" smtClean="0">
                  <a:solidFill>
                    <a:schemeClr val="tx1"/>
                  </a:solidFill>
                  <a:latin typeface="+mn-lt"/>
                  <a:ea typeface="+mn-ea"/>
                  <a:cs typeface="+mn-cs"/>
                </a:defRPr>
              </a:lvl9pPr>
            </a:lstStyle>
            <a:p>
              <a:pPr lvl="1">
                <a:spcBef>
                  <a:spcPts val="1200"/>
                </a:spcBef>
                <a:buClr>
                  <a:schemeClr val="accent1"/>
                </a:buClr>
                <a:buFont typeface="Wingdings" charset="2"/>
                <a:buChar char="ü"/>
              </a:pPr>
              <a:endParaRPr lang="en-US" sz="3200" dirty="0"/>
            </a:p>
            <a:p>
              <a:pPr>
                <a:spcBef>
                  <a:spcPts val="1200"/>
                </a:spcBef>
              </a:pPr>
              <a:r>
                <a:rPr lang="en-US" sz="8000" dirty="0"/>
                <a:t>Proved that intelligent search can help engineers to </a:t>
              </a:r>
              <a:r>
                <a:rPr lang="en-US" sz="8000" u="sng" dirty="0"/>
                <a:t>discover better designs, </a:t>
              </a:r>
              <a:r>
                <a:rPr lang="en-US" sz="8000" i="1" u="sng" dirty="0"/>
                <a:t>faster</a:t>
              </a:r>
            </a:p>
            <a:p>
              <a:pPr lvl="1">
                <a:spcBef>
                  <a:spcPts val="1200"/>
                </a:spcBef>
                <a:buClr>
                  <a:schemeClr val="accent1"/>
                </a:buClr>
                <a:buFont typeface="Wingdings" charset="2"/>
                <a:buChar char="ü"/>
              </a:pPr>
              <a:r>
                <a:rPr lang="en-US" sz="6800" dirty="0"/>
                <a:t>Discovered a non-intuitive design that showed 127% increase in the force on core with 16% reduction in the coil current than the baseline design in under 300 evaluations</a:t>
              </a:r>
            </a:p>
            <a:p>
              <a:pPr lvl="1">
                <a:spcBef>
                  <a:spcPts val="1200"/>
                </a:spcBef>
                <a:buClr>
                  <a:schemeClr val="accent1"/>
                </a:buClr>
                <a:buFont typeface="Wingdings" charset="2"/>
                <a:buChar char="ü"/>
              </a:pPr>
              <a:r>
                <a:rPr lang="en-US" sz="6800" dirty="0"/>
                <a:t>Identified critical design variables and their relationship to performance metrics for the solenoid</a:t>
              </a:r>
            </a:p>
            <a:p>
              <a:pPr lvl="1">
                <a:spcBef>
                  <a:spcPts val="1200"/>
                </a:spcBef>
              </a:pPr>
              <a:endParaRPr lang="en-US" sz="4900" dirty="0"/>
            </a:p>
            <a:p>
              <a:endParaRPr lang="en-US" dirty="0"/>
            </a:p>
          </p:txBody>
        </p:sp>
      </p:grpSp>
      <p:sp>
        <p:nvSpPr>
          <p:cNvPr id="5" name="Title 4"/>
          <p:cNvSpPr>
            <a:spLocks noGrp="1"/>
          </p:cNvSpPr>
          <p:nvPr>
            <p:ph type="title"/>
          </p:nvPr>
        </p:nvSpPr>
        <p:spPr/>
        <p:txBody>
          <a:bodyPr/>
          <a:lstStyle/>
          <a:p>
            <a:r>
              <a:rPr lang="en-US" b="1" dirty="0"/>
              <a:t>Results Versus Objectives</a:t>
            </a:r>
          </a:p>
        </p:txBody>
      </p:sp>
      <p:grpSp>
        <p:nvGrpSpPr>
          <p:cNvPr id="31" name="Group 30"/>
          <p:cNvGrpSpPr/>
          <p:nvPr/>
        </p:nvGrpSpPr>
        <p:grpSpPr>
          <a:xfrm>
            <a:off x="7224594" y="1290846"/>
            <a:ext cx="700207" cy="1501616"/>
            <a:chOff x="7224593" y="1256410"/>
            <a:chExt cx="700207" cy="1501616"/>
          </a:xfrm>
        </p:grpSpPr>
        <p:sp>
          <p:nvSpPr>
            <p:cNvPr id="11" name="Content Placeholder 5"/>
            <p:cNvSpPr txBox="1">
              <a:spLocks/>
            </p:cNvSpPr>
            <p:nvPr/>
          </p:nvSpPr>
          <p:spPr bwMode="auto">
            <a:xfrm rot="16200000">
              <a:off x="6896100" y="1715525"/>
              <a:ext cx="1447800" cy="6096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noAutofit/>
            </a:bodyPr>
            <a:lstStyle>
              <a:lvl1pPr marL="273050" indent="-273050" algn="l" rtl="0" fontAlgn="base">
                <a:spcBef>
                  <a:spcPts val="600"/>
                </a:spcBef>
                <a:spcAft>
                  <a:spcPct val="0"/>
                </a:spcAft>
                <a:buClr>
                  <a:schemeClr val="accent1"/>
                </a:buClr>
                <a:buSzPct val="76000"/>
                <a:buFont typeface="Wingdings 3" pitchFamily="18" charset="2"/>
                <a:buChar char=""/>
                <a:defRPr sz="2600" kern="1200">
                  <a:solidFill>
                    <a:schemeClr val="tx1"/>
                  </a:solidFill>
                  <a:latin typeface="+mn-lt"/>
                  <a:ea typeface="+mn-ea"/>
                  <a:cs typeface="+mn-cs"/>
                </a:defRPr>
              </a:lvl1pPr>
              <a:lvl2pPr marL="547688" indent="-273050" algn="l" rtl="0" fontAlgn="base">
                <a:spcBef>
                  <a:spcPts val="500"/>
                </a:spcBef>
                <a:spcAft>
                  <a:spcPct val="0"/>
                </a:spcAft>
                <a:buClr>
                  <a:schemeClr val="accent2"/>
                </a:buClr>
                <a:buSzPct val="76000"/>
                <a:buFont typeface="Wingdings 3" pitchFamily="18" charset="2"/>
                <a:buChar char=""/>
                <a:defRPr sz="2300" kern="1200">
                  <a:solidFill>
                    <a:schemeClr val="tx2"/>
                  </a:solidFill>
                  <a:latin typeface="+mn-lt"/>
                  <a:ea typeface="+mn-ea"/>
                  <a:cs typeface="+mn-cs"/>
                </a:defRPr>
              </a:lvl2pPr>
              <a:lvl3pPr marL="822325" indent="-228600" algn="l" rtl="0" fontAlgn="base">
                <a:spcBef>
                  <a:spcPts val="500"/>
                </a:spcBef>
                <a:spcAft>
                  <a:spcPct val="0"/>
                </a:spcAft>
                <a:buClr>
                  <a:srgbClr val="BCBCBC"/>
                </a:buClr>
                <a:buSzPct val="76000"/>
                <a:buFont typeface="Wingdings 3" pitchFamily="18" charset="2"/>
                <a:buChar char=""/>
                <a:defRPr sz="2000" kern="1200">
                  <a:solidFill>
                    <a:schemeClr val="tx1"/>
                  </a:solidFill>
                  <a:latin typeface="+mn-lt"/>
                  <a:ea typeface="+mn-ea"/>
                  <a:cs typeface="+mn-cs"/>
                </a:defRPr>
              </a:lvl3pPr>
              <a:lvl4pPr marL="1096963" indent="-228600" algn="l" rtl="0" fontAlgn="base">
                <a:spcBef>
                  <a:spcPts val="400"/>
                </a:spcBef>
                <a:spcAft>
                  <a:spcPct val="0"/>
                </a:spcAft>
                <a:buClr>
                  <a:srgbClr val="090909"/>
                </a:buClr>
                <a:buSzPct val="70000"/>
                <a:buFont typeface="Wingdings" pitchFamily="2" charset="2"/>
                <a:buChar char=""/>
                <a:defRPr kern="1200">
                  <a:solidFill>
                    <a:schemeClr val="tx1"/>
                  </a:solidFill>
                  <a:latin typeface="+mn-lt"/>
                  <a:ea typeface="+mn-ea"/>
                  <a:cs typeface="+mn-cs"/>
                </a:defRPr>
              </a:lvl4pPr>
              <a:lvl5pPr marL="1371600" indent="-228600" algn="l" rtl="0" fontAlgn="base">
                <a:spcBef>
                  <a:spcPts val="300"/>
                </a:spcBef>
                <a:spcAft>
                  <a:spcPct val="0"/>
                </a:spcAft>
                <a:buClr>
                  <a:schemeClr val="accent2"/>
                </a:buClr>
                <a:buSzPct val="70000"/>
                <a:buFont typeface="Wingdings" pitchFamily="2" charset="2"/>
                <a:buChar char=""/>
                <a:defRPr sz="1600" kern="1200">
                  <a:solidFill>
                    <a:schemeClr val="tx1"/>
                  </a:solidFill>
                  <a:latin typeface="+mn-lt"/>
                  <a:ea typeface="+mn-ea"/>
                  <a:cs typeface="+mn-cs"/>
                </a:defRPr>
              </a:lvl5pPr>
              <a:lvl6pPr marL="1645920" indent="-182880" algn="l" rtl="0" eaLnBrk="1" latinLnBrk="0" hangingPunct="1">
                <a:spcBef>
                  <a:spcPts val="300"/>
                </a:spcBef>
                <a:buClr>
                  <a:srgbClr val="9FB8CD">
                    <a:shade val="75000"/>
                  </a:srgbClr>
                </a:buClr>
                <a:buSzPct val="75000"/>
                <a:buFont typeface="Wingdings 3"/>
                <a:buChar char=""/>
                <a:defRPr kumimoji="0" lang="en-US" sz="1600" kern="1200" smtClean="0">
                  <a:solidFill>
                    <a:schemeClr val="tx1"/>
                  </a:solidFill>
                  <a:latin typeface="+mn-lt"/>
                  <a:ea typeface="+mn-ea"/>
                  <a:cs typeface="+mn-cs"/>
                </a:defRPr>
              </a:lvl6pPr>
              <a:lvl7pPr marL="1828800" indent="-182880" algn="l" rtl="0" eaLnBrk="1" latinLnBrk="0" hangingPunct="1">
                <a:spcBef>
                  <a:spcPts val="300"/>
                </a:spcBef>
                <a:buClr>
                  <a:srgbClr val="727CA3">
                    <a:shade val="75000"/>
                  </a:srgbClr>
                </a:buClr>
                <a:buSzPct val="75000"/>
                <a:buFont typeface="Wingdings 3"/>
                <a:buChar char=""/>
                <a:defRPr kumimoji="0" lang="en-US" sz="1400" kern="1200" smtClean="0">
                  <a:solidFill>
                    <a:schemeClr val="tx1"/>
                  </a:solidFill>
                  <a:latin typeface="+mn-lt"/>
                  <a:ea typeface="+mn-ea"/>
                  <a:cs typeface="+mn-cs"/>
                </a:defRPr>
              </a:lvl7pPr>
              <a:lvl8pPr marL="2011680" indent="-182880" algn="l" rtl="0" eaLnBrk="1" latinLnBrk="0" hangingPunct="1">
                <a:spcBef>
                  <a:spcPts val="300"/>
                </a:spcBef>
                <a:buClr>
                  <a:prstClr val="white">
                    <a:shade val="50000"/>
                  </a:prstClr>
                </a:buClr>
                <a:buSzPct val="75000"/>
                <a:buFont typeface="Wingdings 3"/>
                <a:buChar char=""/>
                <a:defRPr kumimoji="0" lang="en-US" sz="1400" kern="1200" smtClean="0">
                  <a:solidFill>
                    <a:schemeClr val="tx1"/>
                  </a:solidFill>
                  <a:latin typeface="+mn-lt"/>
                  <a:ea typeface="+mn-ea"/>
                  <a:cs typeface="+mn-cs"/>
                </a:defRPr>
              </a:lvl8pPr>
              <a:lvl9pPr marL="2194560" indent="-182880" algn="l" rtl="0" eaLnBrk="1" latinLnBrk="0" hangingPunct="1">
                <a:spcBef>
                  <a:spcPts val="300"/>
                </a:spcBef>
                <a:buClr>
                  <a:srgbClr val="9FB8CD"/>
                </a:buClr>
                <a:buSzPct val="75000"/>
                <a:buFont typeface="Wingdings 3"/>
                <a:buChar char=""/>
                <a:defRPr kumimoji="0" lang="en-US" sz="1200" kern="1200" smtClean="0">
                  <a:solidFill>
                    <a:schemeClr val="tx1"/>
                  </a:solidFill>
                  <a:latin typeface="+mn-lt"/>
                  <a:ea typeface="+mn-ea"/>
                  <a:cs typeface="+mn-cs"/>
                </a:defRPr>
              </a:lvl9pPr>
            </a:lstStyle>
            <a:p>
              <a:pPr marL="0" indent="0" algn="ctr">
                <a:spcBef>
                  <a:spcPts val="0"/>
                </a:spcBef>
                <a:buNone/>
              </a:pPr>
              <a:r>
                <a:rPr lang="en-US" sz="1600" dirty="0"/>
                <a:t>automated </a:t>
              </a:r>
            </a:p>
            <a:p>
              <a:pPr marL="0" indent="0" algn="ctr">
                <a:spcBef>
                  <a:spcPts val="0"/>
                </a:spcBef>
                <a:buNone/>
              </a:pPr>
              <a:r>
                <a:rPr lang="en-US" sz="1600" dirty="0"/>
                <a:t>workflow</a:t>
              </a:r>
            </a:p>
          </p:txBody>
        </p:sp>
        <p:grpSp>
          <p:nvGrpSpPr>
            <p:cNvPr id="18" name="Group 17"/>
            <p:cNvGrpSpPr/>
            <p:nvPr/>
          </p:nvGrpSpPr>
          <p:grpSpPr>
            <a:xfrm rot="16200000">
              <a:off x="6819386" y="1661617"/>
              <a:ext cx="1501616" cy="691202"/>
              <a:chOff x="3094823" y="416668"/>
              <a:chExt cx="2213625" cy="290084"/>
            </a:xfrm>
            <a:effectLst>
              <a:outerShdw blurRad="50800" dist="38100" dir="2700000" algn="tl" rotWithShape="0">
                <a:srgbClr val="000000">
                  <a:alpha val="43000"/>
                </a:srgbClr>
              </a:outerShdw>
            </a:effectLst>
          </p:grpSpPr>
          <p:sp>
            <p:nvSpPr>
              <p:cNvPr id="19" name="Rounded Rectangle 18"/>
              <p:cNvSpPr/>
              <p:nvPr/>
            </p:nvSpPr>
            <p:spPr>
              <a:xfrm>
                <a:off x="3127005" y="416668"/>
                <a:ext cx="2074404" cy="290084"/>
              </a:xfrm>
              <a:prstGeom prst="roundRect">
                <a:avLst/>
              </a:prstGeom>
              <a:gradFill flip="none" rotWithShape="1">
                <a:gsLst>
                  <a:gs pos="0">
                    <a:schemeClr val="accent3">
                      <a:shade val="30000"/>
                      <a:satMod val="115000"/>
                    </a:schemeClr>
                  </a:gs>
                  <a:gs pos="50000">
                    <a:schemeClr val="accent3">
                      <a:shade val="67500"/>
                      <a:satMod val="115000"/>
                    </a:schemeClr>
                  </a:gs>
                  <a:gs pos="100000">
                    <a:schemeClr val="accent3">
                      <a:shade val="100000"/>
                      <a:satMod val="115000"/>
                    </a:schemeClr>
                  </a:gs>
                </a:gsLst>
                <a:lin ang="16200000" scaled="1"/>
                <a:tileRect/>
              </a:gradFill>
            </p:spPr>
            <p:style>
              <a:lnRef idx="0">
                <a:schemeClr val="lt1">
                  <a:hueOff val="0"/>
                  <a:satOff val="0"/>
                  <a:lumOff val="0"/>
                  <a:alphaOff val="0"/>
                </a:schemeClr>
              </a:lnRef>
              <a:fillRef idx="3">
                <a:scrgbClr r="0" g="0" b="0"/>
              </a:fillRef>
              <a:effectRef idx="2">
                <a:schemeClr val="accent3">
                  <a:hueOff val="0"/>
                  <a:satOff val="0"/>
                  <a:lumOff val="0"/>
                  <a:alphaOff val="0"/>
                </a:schemeClr>
              </a:effectRef>
              <a:fontRef idx="minor">
                <a:schemeClr val="lt1"/>
              </a:fontRef>
            </p:style>
          </p:sp>
          <p:sp>
            <p:nvSpPr>
              <p:cNvPr id="20" name="Rounded Rectangle 4"/>
              <p:cNvSpPr/>
              <p:nvPr/>
            </p:nvSpPr>
            <p:spPr>
              <a:xfrm>
                <a:off x="3094823" y="436951"/>
                <a:ext cx="2213625" cy="244915"/>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60960" tIns="60960" rIns="60960" bIns="60960" numCol="1" spcCol="1270" anchor="ctr" anchorCtr="0">
                <a:noAutofit/>
              </a:bodyPr>
              <a:lstStyle/>
              <a:p>
                <a:pPr lvl="0" algn="ctr" defTabSz="711200">
                  <a:lnSpc>
                    <a:spcPct val="90000"/>
                  </a:lnSpc>
                  <a:spcBef>
                    <a:spcPct val="0"/>
                  </a:spcBef>
                  <a:spcAft>
                    <a:spcPct val="35000"/>
                  </a:spcAft>
                </a:pPr>
                <a:r>
                  <a:rPr lang="en-US" sz="1600" kern="1200" dirty="0"/>
                  <a:t>Process Automation</a:t>
                </a:r>
              </a:p>
            </p:txBody>
          </p:sp>
        </p:grpSp>
      </p:grpSp>
      <p:sp>
        <p:nvSpPr>
          <p:cNvPr id="7" name="TextBox 6"/>
          <p:cNvSpPr txBox="1"/>
          <p:nvPr/>
        </p:nvSpPr>
        <p:spPr>
          <a:xfrm>
            <a:off x="471315" y="6141102"/>
            <a:ext cx="914400" cy="914400"/>
          </a:xfrm>
          <a:prstGeom prst="rect">
            <a:avLst/>
          </a:prstGeom>
          <a:noFill/>
        </p:spPr>
        <p:txBody>
          <a:bodyPr wrap="none" lIns="0" tIns="0" rIns="0" bIns="0" rtlCol="0">
            <a:noAutofit/>
          </a:bodyPr>
          <a:lstStyle/>
          <a:p>
            <a:pPr marL="285750" indent="-285750">
              <a:lnSpc>
                <a:spcPct val="110000"/>
              </a:lnSpc>
              <a:spcBef>
                <a:spcPts val="0"/>
              </a:spcBef>
              <a:buFont typeface="Arial" panose="020B0604020202020204" pitchFamily="34" charset="0"/>
              <a:buChar char="•"/>
            </a:pPr>
            <a:endParaRPr lang="en-US" sz="1600" dirty="0">
              <a:solidFill>
                <a:schemeClr val="tx1"/>
              </a:solidFill>
            </a:endParaRPr>
          </a:p>
        </p:txBody>
      </p:sp>
      <p:pic>
        <p:nvPicPr>
          <p:cNvPr id="4" name="Picture 3"/>
          <p:cNvPicPr>
            <a:picLocks noChangeAspect="1"/>
          </p:cNvPicPr>
          <p:nvPr/>
        </p:nvPicPr>
        <p:blipFill>
          <a:blip r:embed="rId3"/>
          <a:stretch>
            <a:fillRect/>
          </a:stretch>
        </p:blipFill>
        <p:spPr>
          <a:xfrm>
            <a:off x="9250022" y="1385184"/>
            <a:ext cx="1575280" cy="1447800"/>
          </a:xfrm>
          <a:prstGeom prst="rect">
            <a:avLst/>
          </a:prstGeom>
          <a:ln>
            <a:solidFill>
              <a:schemeClr val="tx1"/>
            </a:solidFill>
          </a:ln>
        </p:spPr>
      </p:pic>
      <p:pic>
        <p:nvPicPr>
          <p:cNvPr id="6" name="Picture 5">
            <a:extLst>
              <a:ext uri="{FF2B5EF4-FFF2-40B4-BE49-F238E27FC236}">
                <a16:creationId xmlns:a16="http://schemas.microsoft.com/office/drawing/2014/main" id="{DE24E496-BE5C-4E6F-915B-5B9D676444EE}"/>
              </a:ext>
            </a:extLst>
          </p:cNvPr>
          <p:cNvPicPr>
            <a:picLocks noChangeAspect="1"/>
          </p:cNvPicPr>
          <p:nvPr/>
        </p:nvPicPr>
        <p:blipFill>
          <a:blip r:embed="rId4"/>
          <a:stretch>
            <a:fillRect/>
          </a:stretch>
        </p:blipFill>
        <p:spPr>
          <a:xfrm>
            <a:off x="8686800" y="2982977"/>
            <a:ext cx="2711901" cy="1458675"/>
          </a:xfrm>
          <a:prstGeom prst="rect">
            <a:avLst/>
          </a:prstGeom>
          <a:ln>
            <a:solidFill>
              <a:schemeClr val="tx1"/>
            </a:solidFill>
          </a:ln>
        </p:spPr>
      </p:pic>
      <p:pic>
        <p:nvPicPr>
          <p:cNvPr id="9" name="Picture 8">
            <a:extLst>
              <a:ext uri="{FF2B5EF4-FFF2-40B4-BE49-F238E27FC236}">
                <a16:creationId xmlns:a16="http://schemas.microsoft.com/office/drawing/2014/main" id="{3649E598-2A08-4E11-B822-438C246D02A2}"/>
              </a:ext>
            </a:extLst>
          </p:cNvPr>
          <p:cNvPicPr>
            <a:picLocks noChangeAspect="1"/>
          </p:cNvPicPr>
          <p:nvPr/>
        </p:nvPicPr>
        <p:blipFill>
          <a:blip r:embed="rId5"/>
          <a:stretch>
            <a:fillRect/>
          </a:stretch>
        </p:blipFill>
        <p:spPr>
          <a:xfrm>
            <a:off x="8382000" y="4602531"/>
            <a:ext cx="3553370" cy="1850034"/>
          </a:xfrm>
          <a:prstGeom prst="rect">
            <a:avLst/>
          </a:prstGeom>
          <a:ln>
            <a:solidFill>
              <a:schemeClr val="tx1"/>
            </a:solidFill>
          </a:ln>
        </p:spPr>
      </p:pic>
    </p:spTree>
    <p:extLst>
      <p:ext uri="{BB962C8B-B14F-4D97-AF65-F5344CB8AC3E}">
        <p14:creationId xmlns:p14="http://schemas.microsoft.com/office/powerpoint/2010/main" val="17429239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8"/>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9"/>
                                        </p:tgtEl>
                                        <p:attrNameLst>
                                          <p:attrName>style.visibility</p:attrName>
                                        </p:attrNameLst>
                                      </p:cBhvr>
                                      <p:to>
                                        <p:strVal val="visible"/>
                                      </p:to>
                                    </p:set>
                                  </p:childTnLst>
                                </p:cTn>
                              </p:par>
                              <p:par>
                                <p:cTn id="13" presetID="9" presetClass="entr" presetSubtype="0" fill="hold" nodeType="withEffect">
                                  <p:stCondLst>
                                    <p:cond delay="0"/>
                                  </p:stCondLst>
                                  <p:childTnLst>
                                    <p:set>
                                      <p:cBhvr>
                                        <p:cTn id="14" dur="1" fill="hold">
                                          <p:stCondLst>
                                            <p:cond delay="0"/>
                                          </p:stCondLst>
                                        </p:cTn>
                                        <p:tgtEl>
                                          <p:spTgt spid="33"/>
                                        </p:tgtEl>
                                        <p:attrNameLst>
                                          <p:attrName>style.visibility</p:attrName>
                                        </p:attrNameLst>
                                      </p:cBhvr>
                                      <p:to>
                                        <p:strVal val="visible"/>
                                      </p:to>
                                    </p:set>
                                    <p:animEffect transition="in" filter="dissolve">
                                      <p:cBhvr>
                                        <p:cTn id="15" dur="500"/>
                                        <p:tgtEl>
                                          <p:spTgt spid="33"/>
                                        </p:tgtEl>
                                      </p:cBhvr>
                                    </p:animEffect>
                                  </p:childTnLst>
                                </p:cTn>
                              </p:par>
                              <p:par>
                                <p:cTn id="16" presetID="1" presetClass="entr" presetSubtype="0" fill="hold" nodeType="withEffect">
                                  <p:stCondLst>
                                    <p:cond delay="0"/>
                                  </p:stCondLst>
                                  <p:childTnLst>
                                    <p:set>
                                      <p:cBhvr>
                                        <p:cTn id="17"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3" name="Straight Arrow Connector 82"/>
          <p:cNvCxnSpPr>
            <a:cxnSpLocks/>
          </p:cNvCxnSpPr>
          <p:nvPr/>
        </p:nvCxnSpPr>
        <p:spPr>
          <a:xfrm flipV="1">
            <a:off x="6908186" y="3535451"/>
            <a:ext cx="1107216" cy="22340"/>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p:txBody>
          <a:bodyPr/>
          <a:lstStyle/>
          <a:p>
            <a:r>
              <a:rPr lang="en-US" b="1" dirty="0"/>
              <a:t>Process Automation</a:t>
            </a:r>
          </a:p>
        </p:txBody>
      </p:sp>
      <p:sp>
        <p:nvSpPr>
          <p:cNvPr id="3" name="Content Placeholder 2"/>
          <p:cNvSpPr>
            <a:spLocks noGrp="1"/>
          </p:cNvSpPr>
          <p:nvPr>
            <p:ph sz="half" idx="1"/>
          </p:nvPr>
        </p:nvSpPr>
        <p:spPr>
          <a:xfrm>
            <a:off x="417665" y="1412874"/>
            <a:ext cx="10402735" cy="4752976"/>
          </a:xfrm>
        </p:spPr>
        <p:txBody>
          <a:bodyPr/>
          <a:lstStyle/>
          <a:p>
            <a:r>
              <a:rPr lang="en-US" sz="1800" dirty="0"/>
              <a:t>HEEDS automates the design process with the </a:t>
            </a:r>
            <a:r>
              <a:rPr lang="en-US" dirty="0"/>
              <a:t>Simcenter 3D</a:t>
            </a:r>
            <a:r>
              <a:rPr lang="en-US" sz="1800" dirty="0"/>
              <a:t> family of solutions from CAD modification, </a:t>
            </a:r>
            <a:r>
              <a:rPr lang="en-US" dirty="0"/>
              <a:t>Magnetics </a:t>
            </a:r>
            <a:r>
              <a:rPr lang="en-US" sz="1800" dirty="0"/>
              <a:t>pre-processing, </a:t>
            </a:r>
            <a:r>
              <a:rPr lang="en-US" dirty="0"/>
              <a:t>Magnetics</a:t>
            </a:r>
            <a:r>
              <a:rPr lang="en-US" sz="1800" dirty="0"/>
              <a:t> simulation, and results interpretation, using its simple direct interface to Simcenter 3D (Simcenter 3D portal):</a:t>
            </a:r>
          </a:p>
          <a:p>
            <a:pPr marL="274638" lvl="1" indent="0">
              <a:buNone/>
            </a:pPr>
            <a:endParaRPr lang="en-US" sz="1600" dirty="0"/>
          </a:p>
          <a:p>
            <a:pPr lvl="1"/>
            <a:r>
              <a:rPr lang="en-US" sz="1400" b="1" dirty="0"/>
              <a:t>CAD</a:t>
            </a:r>
            <a:r>
              <a:rPr lang="en-US" sz="1400" dirty="0"/>
              <a:t>: HEEDS directly communicates with CAD through</a:t>
            </a:r>
            <a:br>
              <a:rPr lang="en-US" sz="1400" dirty="0"/>
            </a:br>
            <a:r>
              <a:rPr lang="en-US" sz="1400" dirty="0"/>
              <a:t>the exposed expressions in the CAD model</a:t>
            </a:r>
          </a:p>
          <a:p>
            <a:pPr lvl="1"/>
            <a:endParaRPr lang="en-US" sz="1400" i="1" dirty="0"/>
          </a:p>
          <a:p>
            <a:pPr lvl="1"/>
            <a:r>
              <a:rPr lang="en-US" sz="1400" b="1" dirty="0"/>
              <a:t>Magnetics Pre-processing</a:t>
            </a:r>
            <a:r>
              <a:rPr lang="en-US" sz="1400" dirty="0"/>
              <a:t>: HEEDS communicates with the </a:t>
            </a:r>
            <a:br>
              <a:rPr lang="en-US" sz="1400" dirty="0"/>
            </a:br>
            <a:r>
              <a:rPr lang="en-US" sz="1400" dirty="0"/>
              <a:t>Advanced Simulation module to update CAE expressions</a:t>
            </a:r>
          </a:p>
          <a:p>
            <a:pPr marL="1587" lvl="1" indent="0">
              <a:buNone/>
            </a:pPr>
            <a:r>
              <a:rPr lang="en-US" sz="1400" dirty="0"/>
              <a:t>    and updates the CAE model to reflect the </a:t>
            </a:r>
          </a:p>
          <a:p>
            <a:pPr marL="1587" lvl="1" indent="0">
              <a:buNone/>
            </a:pPr>
            <a:r>
              <a:rPr lang="en-US" sz="1400" dirty="0"/>
              <a:t>    latest CAD</a:t>
            </a:r>
          </a:p>
          <a:p>
            <a:pPr marL="1587" lvl="1" indent="0">
              <a:buNone/>
            </a:pPr>
            <a:endParaRPr lang="en-US" sz="1400" dirty="0"/>
          </a:p>
          <a:p>
            <a:pPr lvl="1"/>
            <a:r>
              <a:rPr lang="en-US" sz="1400" b="1" dirty="0"/>
              <a:t>Magnetics Simulation</a:t>
            </a:r>
            <a:r>
              <a:rPr lang="en-US" sz="1400" dirty="0"/>
              <a:t>: HEEDS directly communicates with the </a:t>
            </a:r>
          </a:p>
          <a:p>
            <a:pPr marL="1587" lvl="1" indent="0">
              <a:buNone/>
            </a:pPr>
            <a:r>
              <a:rPr lang="en-US" sz="1400" dirty="0"/>
              <a:t>    Magnetics solver to execute and extract results of the simulation</a:t>
            </a:r>
          </a:p>
          <a:p>
            <a:pPr lvl="1"/>
            <a:endParaRPr lang="en-US" sz="1400" dirty="0"/>
          </a:p>
          <a:p>
            <a:pPr lvl="1"/>
            <a:r>
              <a:rPr lang="en-US" sz="1400" b="1" dirty="0"/>
              <a:t>Post Images</a:t>
            </a:r>
            <a:r>
              <a:rPr lang="en-US" sz="1400" dirty="0"/>
              <a:t>: HEEDS automatically extracts layout states </a:t>
            </a:r>
          </a:p>
          <a:p>
            <a:pPr marL="1587" lvl="1" indent="0">
              <a:buNone/>
            </a:pPr>
            <a:r>
              <a:rPr lang="en-US" sz="1400" dirty="0"/>
              <a:t>    created in Simcenter 3D as post processing images</a:t>
            </a:r>
          </a:p>
          <a:p>
            <a:pPr lvl="1"/>
            <a:endParaRPr lang="en-US" sz="1700" dirty="0"/>
          </a:p>
        </p:txBody>
      </p:sp>
      <p:sp>
        <p:nvSpPr>
          <p:cNvPr id="7" name="Content Placeholder 6"/>
          <p:cNvSpPr>
            <a:spLocks noGrp="1"/>
          </p:cNvSpPr>
          <p:nvPr>
            <p:ph sz="half" idx="2"/>
          </p:nvPr>
        </p:nvSpPr>
        <p:spPr/>
        <p:txBody>
          <a:bodyPr/>
          <a:lstStyle/>
          <a:p>
            <a:r>
              <a:rPr lang="en-US" dirty="0"/>
              <a:t> </a:t>
            </a:r>
          </a:p>
        </p:txBody>
      </p:sp>
      <p:cxnSp>
        <p:nvCxnSpPr>
          <p:cNvPr id="69" name="Straight Arrow Connector 68"/>
          <p:cNvCxnSpPr>
            <a:cxnSpLocks/>
          </p:cNvCxnSpPr>
          <p:nvPr/>
        </p:nvCxnSpPr>
        <p:spPr>
          <a:xfrm flipH="1">
            <a:off x="6871763" y="5374097"/>
            <a:ext cx="3635872" cy="30058"/>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sp>
        <p:nvSpPr>
          <p:cNvPr id="70" name="Rounded Rectangle 69"/>
          <p:cNvSpPr/>
          <p:nvPr/>
        </p:nvSpPr>
        <p:spPr>
          <a:xfrm>
            <a:off x="7853576" y="4704789"/>
            <a:ext cx="1792224" cy="1473765"/>
          </a:xfrm>
          <a:prstGeom prst="roundRect">
            <a:avLst/>
          </a:prstGeom>
          <a:solidFill>
            <a:srgbClr val="FFFFFF"/>
          </a:solidFill>
          <a:ln w="19050" cmpd="sng">
            <a:solidFill>
              <a:srgbClr val="FF66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0"/>
          </a:p>
        </p:txBody>
      </p:sp>
      <p:grpSp>
        <p:nvGrpSpPr>
          <p:cNvPr id="72" name="Group 71"/>
          <p:cNvGrpSpPr/>
          <p:nvPr/>
        </p:nvGrpSpPr>
        <p:grpSpPr>
          <a:xfrm>
            <a:off x="7817330" y="4817502"/>
            <a:ext cx="1864716" cy="1239562"/>
            <a:chOff x="9388929" y="5498744"/>
            <a:chExt cx="3096062" cy="1785916"/>
          </a:xfrm>
        </p:grpSpPr>
        <p:pic>
          <p:nvPicPr>
            <p:cNvPr id="87" name="Picture 8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693399" y="5819352"/>
              <a:ext cx="406401" cy="406401"/>
            </a:xfrm>
            <a:prstGeom prst="rect">
              <a:avLst/>
            </a:prstGeom>
          </p:spPr>
        </p:pic>
        <p:grpSp>
          <p:nvGrpSpPr>
            <p:cNvPr id="88" name="Group 87"/>
            <p:cNvGrpSpPr/>
            <p:nvPr/>
          </p:nvGrpSpPr>
          <p:grpSpPr>
            <a:xfrm>
              <a:off x="9388929" y="5498744"/>
              <a:ext cx="3096062" cy="1785916"/>
              <a:chOff x="2657075" y="6184544"/>
              <a:chExt cx="2367577" cy="1785916"/>
            </a:xfrm>
          </p:grpSpPr>
          <p:sp>
            <p:nvSpPr>
              <p:cNvPr id="89" name="TextBox 88"/>
              <p:cNvSpPr txBox="1"/>
              <p:nvPr/>
            </p:nvSpPr>
            <p:spPr>
              <a:xfrm>
                <a:off x="3004425" y="6184544"/>
                <a:ext cx="1590844" cy="397916"/>
              </a:xfrm>
              <a:prstGeom prst="rect">
                <a:avLst/>
              </a:prstGeom>
              <a:noFill/>
            </p:spPr>
            <p:txBody>
              <a:bodyPr wrap="square" rtlCol="0">
                <a:spAutoFit/>
              </a:bodyPr>
              <a:lstStyle/>
              <a:p>
                <a:pPr algn="ctr"/>
                <a:r>
                  <a:rPr lang="en-US" sz="1200" dirty="0"/>
                  <a:t>HEEDS MDO</a:t>
                </a:r>
              </a:p>
            </p:txBody>
          </p:sp>
          <p:sp>
            <p:nvSpPr>
              <p:cNvPr id="90" name="TextBox 89"/>
              <p:cNvSpPr txBox="1"/>
              <p:nvPr/>
            </p:nvSpPr>
            <p:spPr>
              <a:xfrm>
                <a:off x="2657075" y="6906220"/>
                <a:ext cx="2367577" cy="1064240"/>
              </a:xfrm>
              <a:prstGeom prst="rect">
                <a:avLst/>
              </a:prstGeom>
              <a:noFill/>
            </p:spPr>
            <p:txBody>
              <a:bodyPr wrap="square" rtlCol="0">
                <a:spAutoFit/>
              </a:bodyPr>
              <a:lstStyle/>
              <a:p>
                <a:pPr algn="ctr"/>
                <a:r>
                  <a:rPr lang="en-US" sz="1050" dirty="0"/>
                  <a:t>Automates the CAD generation, FE pre-processing, solving  and post-processing </a:t>
                </a:r>
              </a:p>
            </p:txBody>
          </p:sp>
        </p:grpSp>
      </p:grpSp>
      <p:cxnSp>
        <p:nvCxnSpPr>
          <p:cNvPr id="74" name="Straight Arrow Connector 73"/>
          <p:cNvCxnSpPr/>
          <p:nvPr/>
        </p:nvCxnSpPr>
        <p:spPr>
          <a:xfrm rot="120000" flipV="1">
            <a:off x="8429767" y="3424574"/>
            <a:ext cx="362907" cy="14033"/>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cxnSp>
        <p:nvCxnSpPr>
          <p:cNvPr id="75" name="Straight Arrow Connector 74"/>
          <p:cNvCxnSpPr>
            <a:cxnSpLocks/>
          </p:cNvCxnSpPr>
          <p:nvPr/>
        </p:nvCxnSpPr>
        <p:spPr>
          <a:xfrm>
            <a:off x="10540181" y="3520035"/>
            <a:ext cx="0" cy="1846362"/>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cxnSp>
        <p:nvCxnSpPr>
          <p:cNvPr id="76" name="Straight Arrow Connector 75"/>
          <p:cNvCxnSpPr/>
          <p:nvPr/>
        </p:nvCxnSpPr>
        <p:spPr>
          <a:xfrm flipV="1">
            <a:off x="6871762" y="3557791"/>
            <a:ext cx="5841" cy="1833559"/>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sp>
        <p:nvSpPr>
          <p:cNvPr id="35" name="Rounded Rectangle 34"/>
          <p:cNvSpPr/>
          <p:nvPr/>
        </p:nvSpPr>
        <p:spPr>
          <a:xfrm>
            <a:off x="7994605" y="2834400"/>
            <a:ext cx="1388296" cy="1377283"/>
          </a:xfrm>
          <a:prstGeom prst="roundRect">
            <a:avLst/>
          </a:prstGeom>
          <a:solidFill>
            <a:srgbClr val="FFFFFF"/>
          </a:solidFill>
          <a:ln w="19050" cmpd="sng">
            <a:solidFill>
              <a:srgbClr val="FF66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0" dirty="0"/>
          </a:p>
        </p:txBody>
      </p:sp>
      <p:grpSp>
        <p:nvGrpSpPr>
          <p:cNvPr id="36" name="Group 35"/>
          <p:cNvGrpSpPr/>
          <p:nvPr/>
        </p:nvGrpSpPr>
        <p:grpSpPr>
          <a:xfrm>
            <a:off x="7938011" y="2890832"/>
            <a:ext cx="1478373" cy="1280491"/>
            <a:chOff x="721647" y="5104524"/>
            <a:chExt cx="2526259" cy="1606312"/>
          </a:xfrm>
        </p:grpSpPr>
        <p:sp>
          <p:nvSpPr>
            <p:cNvPr id="37" name="TextBox 36"/>
            <p:cNvSpPr txBox="1"/>
            <p:nvPr/>
          </p:nvSpPr>
          <p:spPr>
            <a:xfrm>
              <a:off x="721647" y="5104524"/>
              <a:ext cx="2526259" cy="347481"/>
            </a:xfrm>
            <a:prstGeom prst="rect">
              <a:avLst/>
            </a:prstGeom>
            <a:noFill/>
          </p:spPr>
          <p:txBody>
            <a:bodyPr wrap="square" rtlCol="0">
              <a:spAutoFit/>
            </a:bodyPr>
            <a:lstStyle/>
            <a:p>
              <a:pPr algn="ctr"/>
              <a:r>
                <a:rPr lang="en-US" sz="1200" dirty="0"/>
                <a:t>Simcenter 3D</a:t>
              </a:r>
            </a:p>
          </p:txBody>
        </p:sp>
        <p:sp>
          <p:nvSpPr>
            <p:cNvPr id="38" name="TextBox 37"/>
            <p:cNvSpPr txBox="1"/>
            <p:nvPr/>
          </p:nvSpPr>
          <p:spPr>
            <a:xfrm>
              <a:off x="791652" y="5649087"/>
              <a:ext cx="2421422" cy="1061749"/>
            </a:xfrm>
            <a:prstGeom prst="rect">
              <a:avLst/>
            </a:prstGeom>
            <a:noFill/>
          </p:spPr>
          <p:txBody>
            <a:bodyPr wrap="square" rtlCol="0">
              <a:spAutoFit/>
            </a:bodyPr>
            <a:lstStyle/>
            <a:p>
              <a:pPr algn="ctr"/>
              <a:endParaRPr lang="en-US" sz="900" dirty="0"/>
            </a:p>
            <a:p>
              <a:pPr algn="ctr"/>
              <a:r>
                <a:rPr lang="en-US" sz="1000" dirty="0"/>
                <a:t>Updates CAD, updates CAE, executes solver, results extracted</a:t>
              </a:r>
            </a:p>
          </p:txBody>
        </p:sp>
      </p:grpSp>
      <p:cxnSp>
        <p:nvCxnSpPr>
          <p:cNvPr id="52" name="Straight Arrow Connector 51"/>
          <p:cNvCxnSpPr>
            <a:cxnSpLocks/>
          </p:cNvCxnSpPr>
          <p:nvPr/>
        </p:nvCxnSpPr>
        <p:spPr>
          <a:xfrm flipV="1">
            <a:off x="9400419" y="3520035"/>
            <a:ext cx="1107216" cy="22340"/>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pic>
        <p:nvPicPr>
          <p:cNvPr id="16" name="Picture 15"/>
          <p:cNvPicPr>
            <a:picLocks noChangeAspect="1"/>
          </p:cNvPicPr>
          <p:nvPr/>
        </p:nvPicPr>
        <p:blipFill>
          <a:blip r:embed="rId3">
            <a:clrChange>
              <a:clrFrom>
                <a:srgbClr val="EEF3FA"/>
              </a:clrFrom>
              <a:clrTo>
                <a:srgbClr val="EEF3FA">
                  <a:alpha val="0"/>
                </a:srgbClr>
              </a:clrTo>
            </a:clrChange>
          </a:blip>
          <a:stretch>
            <a:fillRect/>
          </a:stretch>
        </p:blipFill>
        <p:spPr>
          <a:xfrm>
            <a:off x="8497797" y="3108252"/>
            <a:ext cx="382513" cy="413114"/>
          </a:xfrm>
          <a:prstGeom prst="rect">
            <a:avLst/>
          </a:prstGeom>
        </p:spPr>
      </p:pic>
    </p:spTree>
    <p:extLst>
      <p:ext uri="{BB962C8B-B14F-4D97-AF65-F5344CB8AC3E}">
        <p14:creationId xmlns:p14="http://schemas.microsoft.com/office/powerpoint/2010/main" val="239648185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a:extLst>
              <a:ext uri="{FF2B5EF4-FFF2-40B4-BE49-F238E27FC236}">
                <a16:creationId xmlns:a16="http://schemas.microsoft.com/office/drawing/2014/main" id="{E7083C96-B35D-4A92-B028-31277A3473A8}"/>
              </a:ext>
            </a:extLst>
          </p:cNvPr>
          <p:cNvGraphicFramePr>
            <a:graphicFrameLocks noGrp="1"/>
          </p:cNvGraphicFramePr>
          <p:nvPr>
            <p:extLst>
              <p:ext uri="{D42A27DB-BD31-4B8C-83A1-F6EECF244321}">
                <p14:modId xmlns:p14="http://schemas.microsoft.com/office/powerpoint/2010/main" val="2610401775"/>
              </p:ext>
            </p:extLst>
          </p:nvPr>
        </p:nvGraphicFramePr>
        <p:xfrm>
          <a:off x="5334000" y="1752600"/>
          <a:ext cx="6451599" cy="3042412"/>
        </p:xfrm>
        <a:graphic>
          <a:graphicData uri="http://schemas.openxmlformats.org/drawingml/2006/table">
            <a:tbl>
              <a:tblPr firstRow="1" bandRow="1">
                <a:tableStyleId>{F5AB1C69-6EDB-4FF4-983F-18BD219EF322}</a:tableStyleId>
              </a:tblPr>
              <a:tblGrid>
                <a:gridCol w="2590800">
                  <a:extLst>
                    <a:ext uri="{9D8B030D-6E8A-4147-A177-3AD203B41FA5}">
                      <a16:colId xmlns:a16="http://schemas.microsoft.com/office/drawing/2014/main" val="1129235205"/>
                    </a:ext>
                  </a:extLst>
                </a:gridCol>
                <a:gridCol w="1828800">
                  <a:extLst>
                    <a:ext uri="{9D8B030D-6E8A-4147-A177-3AD203B41FA5}">
                      <a16:colId xmlns:a16="http://schemas.microsoft.com/office/drawing/2014/main" val="1193874738"/>
                    </a:ext>
                  </a:extLst>
                </a:gridCol>
                <a:gridCol w="2031999">
                  <a:extLst>
                    <a:ext uri="{9D8B030D-6E8A-4147-A177-3AD203B41FA5}">
                      <a16:colId xmlns:a16="http://schemas.microsoft.com/office/drawing/2014/main" val="2569174080"/>
                    </a:ext>
                  </a:extLst>
                </a:gridCol>
              </a:tblGrid>
              <a:tr h="370840">
                <a:tc>
                  <a:txBody>
                    <a:bodyPr/>
                    <a:lstStyle/>
                    <a:p>
                      <a:pPr algn="ctr"/>
                      <a:r>
                        <a:rPr lang="en-CA" dirty="0"/>
                        <a:t>Design Variable</a:t>
                      </a:r>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a:txBody>
                    <a:bodyPr/>
                    <a:lstStyle/>
                    <a:p>
                      <a:pPr algn="ctr"/>
                      <a:r>
                        <a:rPr lang="en-CA" dirty="0"/>
                        <a:t>Baseline Value</a:t>
                      </a:r>
                    </a:p>
                  </a:txBody>
                  <a:tcPr>
                    <a:lnT w="12700" cap="flat" cmpd="sng" algn="ctr">
                      <a:solidFill>
                        <a:schemeClr val="tx1"/>
                      </a:solidFill>
                      <a:prstDash val="solid"/>
                      <a:round/>
                      <a:headEnd type="none" w="med" len="med"/>
                      <a:tailEnd type="none" w="med" len="med"/>
                    </a:lnT>
                  </a:tcPr>
                </a:tc>
                <a:tc>
                  <a:txBody>
                    <a:bodyPr/>
                    <a:lstStyle/>
                    <a:p>
                      <a:pPr algn="ctr"/>
                      <a:r>
                        <a:rPr lang="en-CA" dirty="0"/>
                        <a:t>Range</a:t>
                      </a:r>
                    </a:p>
                  </a:txBody>
                  <a:tcP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2013173798"/>
                  </a:ext>
                </a:extLst>
              </a:tr>
              <a:tr h="370840">
                <a:tc>
                  <a:txBody>
                    <a:bodyPr/>
                    <a:lstStyle/>
                    <a:p>
                      <a:pPr algn="ctr"/>
                      <a:r>
                        <a:rPr lang="en-CA" dirty="0"/>
                        <a:t>Width</a:t>
                      </a:r>
                    </a:p>
                  </a:txBody>
                  <a:tcPr>
                    <a:lnL w="12700" cap="flat" cmpd="sng" algn="ctr">
                      <a:solidFill>
                        <a:schemeClr val="tx1"/>
                      </a:solidFill>
                      <a:prstDash val="solid"/>
                      <a:round/>
                      <a:headEnd type="none" w="med" len="med"/>
                      <a:tailEnd type="none" w="med" len="med"/>
                    </a:lnL>
                  </a:tcPr>
                </a:tc>
                <a:tc>
                  <a:txBody>
                    <a:bodyPr/>
                    <a:lstStyle/>
                    <a:p>
                      <a:pPr algn="ctr"/>
                      <a:r>
                        <a:rPr lang="en-CA" dirty="0"/>
                        <a:t>1.5 </a:t>
                      </a:r>
                    </a:p>
                  </a:txBody>
                  <a:tcPr/>
                </a:tc>
                <a:tc>
                  <a:txBody>
                    <a:bodyPr/>
                    <a:lstStyle/>
                    <a:p>
                      <a:pPr algn="ctr"/>
                      <a:r>
                        <a:rPr lang="en-CA" dirty="0"/>
                        <a:t>1.5 -5.5</a:t>
                      </a:r>
                    </a:p>
                  </a:txBody>
                  <a:tcP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3218167275"/>
                  </a:ext>
                </a:extLst>
              </a:tr>
              <a:tr h="370840">
                <a:tc>
                  <a:txBody>
                    <a:bodyPr/>
                    <a:lstStyle/>
                    <a:p>
                      <a:pPr algn="ctr"/>
                      <a:r>
                        <a:rPr lang="en-CA" dirty="0"/>
                        <a:t>Thickness</a:t>
                      </a:r>
                    </a:p>
                  </a:txBody>
                  <a:tcPr>
                    <a:lnL w="12700" cap="flat" cmpd="sng" algn="ctr">
                      <a:solidFill>
                        <a:schemeClr val="tx1"/>
                      </a:solidFill>
                      <a:prstDash val="solid"/>
                      <a:round/>
                      <a:headEnd type="none" w="med" len="med"/>
                      <a:tailEnd type="none" w="med" len="med"/>
                    </a:lnL>
                  </a:tcPr>
                </a:tc>
                <a:tc>
                  <a:txBody>
                    <a:bodyPr/>
                    <a:lstStyle/>
                    <a:p>
                      <a:pPr algn="ctr"/>
                      <a:r>
                        <a:rPr lang="en-CA" dirty="0"/>
                        <a:t>1.5</a:t>
                      </a:r>
                    </a:p>
                  </a:txBody>
                  <a:tcPr/>
                </a:tc>
                <a:tc>
                  <a:txBody>
                    <a:bodyPr/>
                    <a:lstStyle/>
                    <a:p>
                      <a:pPr algn="ctr"/>
                      <a:r>
                        <a:rPr lang="en-CA" dirty="0"/>
                        <a:t>1.5 - 7</a:t>
                      </a:r>
                    </a:p>
                  </a:txBody>
                  <a:tcP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1577541428"/>
                  </a:ext>
                </a:extLst>
              </a:tr>
              <a:tr h="370840">
                <a:tc>
                  <a:txBody>
                    <a:bodyPr/>
                    <a:lstStyle/>
                    <a:p>
                      <a:pPr algn="ctr"/>
                      <a:r>
                        <a:rPr lang="en-CA" dirty="0"/>
                        <a:t>Current_Coil</a:t>
                      </a:r>
                    </a:p>
                  </a:txBody>
                  <a:tcPr>
                    <a:lnL w="12700" cap="flat" cmpd="sng" algn="ctr">
                      <a:solidFill>
                        <a:schemeClr val="tx1"/>
                      </a:solidFill>
                      <a:prstDash val="solid"/>
                      <a:round/>
                      <a:headEnd type="none" w="med" len="med"/>
                      <a:tailEnd type="none" w="med" len="med"/>
                    </a:lnL>
                  </a:tcPr>
                </a:tc>
                <a:tc>
                  <a:txBody>
                    <a:bodyPr/>
                    <a:lstStyle/>
                    <a:p>
                      <a:pPr algn="ctr"/>
                      <a:r>
                        <a:rPr lang="en-CA" dirty="0"/>
                        <a:t>3</a:t>
                      </a:r>
                    </a:p>
                  </a:txBody>
                  <a:tcPr/>
                </a:tc>
                <a:tc>
                  <a:txBody>
                    <a:bodyPr/>
                    <a:lstStyle/>
                    <a:p>
                      <a:pPr algn="ctr"/>
                      <a:r>
                        <a:rPr lang="en-CA" dirty="0"/>
                        <a:t>1 - 3 </a:t>
                      </a:r>
                    </a:p>
                  </a:txBody>
                  <a:tcP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3052852474"/>
                  </a:ext>
                </a:extLst>
              </a:tr>
              <a:tr h="370840">
                <a:tc>
                  <a:txBody>
                    <a:bodyPr/>
                    <a:lstStyle/>
                    <a:p>
                      <a:pPr algn="ctr"/>
                      <a:r>
                        <a:rPr lang="en-CA" dirty="0"/>
                        <a:t>Material_Core</a:t>
                      </a:r>
                    </a:p>
                  </a:txBody>
                  <a:tcPr>
                    <a:lnL w="12700" cap="flat" cmpd="sng" algn="ctr">
                      <a:solidFill>
                        <a:schemeClr val="tx1"/>
                      </a:solidFill>
                      <a:prstDash val="solid"/>
                      <a:round/>
                      <a:headEnd type="none" w="med" len="med"/>
                      <a:tailEnd type="none" w="med" len="med"/>
                    </a:lnL>
                  </a:tcPr>
                </a:tc>
                <a:tc>
                  <a:txBody>
                    <a:bodyPr/>
                    <a:lstStyle/>
                    <a:p>
                      <a:pPr algn="ctr"/>
                      <a:r>
                        <a:rPr lang="en-CA" dirty="0"/>
                        <a:t>Steel_Sample1</a:t>
                      </a:r>
                    </a:p>
                  </a:txBody>
                  <a:tcPr/>
                </a:tc>
                <a:tc>
                  <a:txBody>
                    <a:bodyPr/>
                    <a:lstStyle/>
                    <a:p>
                      <a:pPr algn="ctr"/>
                      <a:r>
                        <a:rPr lang="en-CA" dirty="0"/>
                        <a:t>Steel_Sample1, Steel_Sample2, </a:t>
                      </a:r>
                    </a:p>
                    <a:p>
                      <a:pPr algn="ctr"/>
                      <a:r>
                        <a:rPr lang="en-CA" dirty="0"/>
                        <a:t>416 Stainless Steel</a:t>
                      </a:r>
                    </a:p>
                  </a:txBody>
                  <a:tcP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3145816377"/>
                  </a:ext>
                </a:extLst>
              </a:tr>
              <a:tr h="370840">
                <a:tc>
                  <a:txBody>
                    <a:bodyPr/>
                    <a:lstStyle/>
                    <a:p>
                      <a:pPr algn="ctr"/>
                      <a:r>
                        <a:rPr lang="en-CA" dirty="0"/>
                        <a:t>Number_of_Turns_Coil</a:t>
                      </a:r>
                    </a:p>
                  </a:txBody>
                  <a:tcP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tcPr>
                </a:tc>
                <a:tc>
                  <a:txBody>
                    <a:bodyPr/>
                    <a:lstStyle/>
                    <a:p>
                      <a:pPr algn="ctr"/>
                      <a:r>
                        <a:rPr lang="en-CA" dirty="0"/>
                        <a:t>1000</a:t>
                      </a:r>
                    </a:p>
                  </a:txBody>
                  <a:tcPr>
                    <a:lnB w="12700" cap="flat" cmpd="sng" algn="ctr">
                      <a:solidFill>
                        <a:schemeClr val="tx1"/>
                      </a:solidFill>
                      <a:prstDash val="solid"/>
                      <a:round/>
                      <a:headEnd type="none" w="med" len="med"/>
                      <a:tailEnd type="none" w="med" len="med"/>
                    </a:lnB>
                  </a:tcPr>
                </a:tc>
                <a:tc>
                  <a:txBody>
                    <a:bodyPr/>
                    <a:lstStyle/>
                    <a:p>
                      <a:pPr algn="ctr"/>
                      <a:r>
                        <a:rPr lang="en-CA" dirty="0"/>
                        <a:t>900 - 1100</a:t>
                      </a:r>
                    </a:p>
                  </a:txBody>
                  <a:tcP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648749015"/>
                  </a:ext>
                </a:extLst>
              </a:tr>
            </a:tbl>
          </a:graphicData>
        </a:graphic>
      </p:graphicFrame>
      <p:sp>
        <p:nvSpPr>
          <p:cNvPr id="4" name="Title 1">
            <a:extLst>
              <a:ext uri="{FF2B5EF4-FFF2-40B4-BE49-F238E27FC236}">
                <a16:creationId xmlns:a16="http://schemas.microsoft.com/office/drawing/2014/main" id="{8D54B512-F0F4-4209-B50B-0659697BF9DE}"/>
              </a:ext>
            </a:extLst>
          </p:cNvPr>
          <p:cNvSpPr>
            <a:spLocks noGrp="1"/>
          </p:cNvSpPr>
          <p:nvPr>
            <p:ph type="title"/>
          </p:nvPr>
        </p:nvSpPr>
        <p:spPr>
          <a:xfrm>
            <a:off x="0" y="0"/>
            <a:ext cx="12192000" cy="1440000"/>
          </a:xfrm>
        </p:spPr>
        <p:txBody>
          <a:bodyPr>
            <a:normAutofit/>
          </a:bodyPr>
          <a:lstStyle/>
          <a:p>
            <a:r>
              <a:rPr lang="en-US" b="1" dirty="0"/>
              <a:t>Solenoid Design Exploration Variables </a:t>
            </a:r>
          </a:p>
        </p:txBody>
      </p:sp>
      <p:pic>
        <p:nvPicPr>
          <p:cNvPr id="2" name="Picture 1">
            <a:extLst>
              <a:ext uri="{FF2B5EF4-FFF2-40B4-BE49-F238E27FC236}">
                <a16:creationId xmlns:a16="http://schemas.microsoft.com/office/drawing/2014/main" id="{80793273-0F19-4895-8B55-48C8D48BF9EB}"/>
              </a:ext>
            </a:extLst>
          </p:cNvPr>
          <p:cNvPicPr>
            <a:picLocks noChangeAspect="1"/>
          </p:cNvPicPr>
          <p:nvPr/>
        </p:nvPicPr>
        <p:blipFill>
          <a:blip r:embed="rId2"/>
          <a:stretch>
            <a:fillRect/>
          </a:stretch>
        </p:blipFill>
        <p:spPr>
          <a:xfrm>
            <a:off x="1295400" y="1295400"/>
            <a:ext cx="2752725" cy="4962525"/>
          </a:xfrm>
          <a:prstGeom prst="rect">
            <a:avLst/>
          </a:prstGeom>
        </p:spPr>
      </p:pic>
      <p:cxnSp>
        <p:nvCxnSpPr>
          <p:cNvPr id="6" name="Straight Arrow Connector 5">
            <a:extLst>
              <a:ext uri="{FF2B5EF4-FFF2-40B4-BE49-F238E27FC236}">
                <a16:creationId xmlns:a16="http://schemas.microsoft.com/office/drawing/2014/main" id="{EB99A297-80FB-4B10-BD6A-20D738AF1B56}"/>
              </a:ext>
            </a:extLst>
          </p:cNvPr>
          <p:cNvCxnSpPr>
            <a:cxnSpLocks/>
          </p:cNvCxnSpPr>
          <p:nvPr/>
        </p:nvCxnSpPr>
        <p:spPr bwMode="auto">
          <a:xfrm flipH="1">
            <a:off x="2514600" y="2176463"/>
            <a:ext cx="1066800" cy="566737"/>
          </a:xfrm>
          <a:prstGeom prst="straightConnector1">
            <a:avLst/>
          </a:prstGeom>
          <a:solidFill>
            <a:schemeClr val="tx2"/>
          </a:solidFill>
          <a:ln w="19050" cap="flat" cmpd="sng" algn="ctr">
            <a:solidFill>
              <a:srgbClr val="FF0000"/>
            </a:solidFill>
            <a:prstDash val="solid"/>
            <a:round/>
            <a:headEnd type="triangle"/>
            <a:tailEnd type="triangle"/>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11" name="Rectangle: Rounded Corners 10">
            <a:extLst>
              <a:ext uri="{FF2B5EF4-FFF2-40B4-BE49-F238E27FC236}">
                <a16:creationId xmlns:a16="http://schemas.microsoft.com/office/drawing/2014/main" id="{2E4D7779-6DB1-4601-8422-C3D3779F1B37}"/>
              </a:ext>
            </a:extLst>
          </p:cNvPr>
          <p:cNvSpPr/>
          <p:nvPr/>
        </p:nvSpPr>
        <p:spPr bwMode="auto">
          <a:xfrm>
            <a:off x="5867400" y="2176463"/>
            <a:ext cx="1447800" cy="261937"/>
          </a:xfrm>
          <a:prstGeom prst="roundRect">
            <a:avLst/>
          </a:prstGeom>
          <a:noFill/>
          <a:ln w="38100">
            <a:solidFill>
              <a:srgbClr val="FF0000"/>
            </a:solidFill>
          </a:ln>
          <a:effectLs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CA" sz="1800" dirty="0">
              <a:solidFill>
                <a:schemeClr val="tx1"/>
              </a:solidFill>
              <a:latin typeface="+mn-lt"/>
              <a:ea typeface="Arial Unicode MS" panose="020B0604020202020204" pitchFamily="34" charset="-128"/>
              <a:cs typeface="Arial Unicode MS" panose="020B0604020202020204" pitchFamily="34" charset="-128"/>
            </a:endParaRPr>
          </a:p>
        </p:txBody>
      </p:sp>
      <p:sp>
        <p:nvSpPr>
          <p:cNvPr id="5" name="TextBox 4">
            <a:extLst>
              <a:ext uri="{FF2B5EF4-FFF2-40B4-BE49-F238E27FC236}">
                <a16:creationId xmlns:a16="http://schemas.microsoft.com/office/drawing/2014/main" id="{B2C83235-AA39-4FE2-A794-A0121EAEE425}"/>
              </a:ext>
            </a:extLst>
          </p:cNvPr>
          <p:cNvSpPr txBox="1"/>
          <p:nvPr/>
        </p:nvSpPr>
        <p:spPr>
          <a:xfrm rot="20039601">
            <a:off x="2923844" y="2436907"/>
            <a:ext cx="762000" cy="304800"/>
          </a:xfrm>
          <a:prstGeom prst="rect">
            <a:avLst/>
          </a:prstGeom>
          <a:noFill/>
        </p:spPr>
        <p:txBody>
          <a:bodyPr wrap="square" lIns="0" tIns="0" rIns="0" bIns="0" rtlCol="0">
            <a:noAutofit/>
          </a:bodyPr>
          <a:lstStyle/>
          <a:p>
            <a:pPr>
              <a:lnSpc>
                <a:spcPct val="110000"/>
              </a:lnSpc>
              <a:spcBef>
                <a:spcPts val="0"/>
              </a:spcBef>
            </a:pPr>
            <a:r>
              <a:rPr lang="en-US" sz="1200" dirty="0">
                <a:solidFill>
                  <a:srgbClr val="FF0000"/>
                </a:solidFill>
                <a:ea typeface="Arial Unicode MS" panose="020B0604020202020204" pitchFamily="34" charset="-128"/>
                <a:cs typeface="Arial Unicode MS" panose="020B0604020202020204" pitchFamily="34" charset="-128"/>
              </a:rPr>
              <a:t>Width</a:t>
            </a:r>
          </a:p>
        </p:txBody>
      </p:sp>
    </p:spTree>
    <p:extLst>
      <p:ext uri="{BB962C8B-B14F-4D97-AF65-F5344CB8AC3E}">
        <p14:creationId xmlns:p14="http://schemas.microsoft.com/office/powerpoint/2010/main" val="334074181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a:extLst>
              <a:ext uri="{FF2B5EF4-FFF2-40B4-BE49-F238E27FC236}">
                <a16:creationId xmlns:a16="http://schemas.microsoft.com/office/drawing/2014/main" id="{E7083C96-B35D-4A92-B028-31277A3473A8}"/>
              </a:ext>
            </a:extLst>
          </p:cNvPr>
          <p:cNvGraphicFramePr>
            <a:graphicFrameLocks noGrp="1"/>
          </p:cNvGraphicFramePr>
          <p:nvPr>
            <p:extLst/>
          </p:nvPr>
        </p:nvGraphicFramePr>
        <p:xfrm>
          <a:off x="5334000" y="1752600"/>
          <a:ext cx="6451599" cy="3042412"/>
        </p:xfrm>
        <a:graphic>
          <a:graphicData uri="http://schemas.openxmlformats.org/drawingml/2006/table">
            <a:tbl>
              <a:tblPr firstRow="1" bandRow="1">
                <a:tableStyleId>{F5AB1C69-6EDB-4FF4-983F-18BD219EF322}</a:tableStyleId>
              </a:tblPr>
              <a:tblGrid>
                <a:gridCol w="2590800">
                  <a:extLst>
                    <a:ext uri="{9D8B030D-6E8A-4147-A177-3AD203B41FA5}">
                      <a16:colId xmlns:a16="http://schemas.microsoft.com/office/drawing/2014/main" val="1129235205"/>
                    </a:ext>
                  </a:extLst>
                </a:gridCol>
                <a:gridCol w="1828800">
                  <a:extLst>
                    <a:ext uri="{9D8B030D-6E8A-4147-A177-3AD203B41FA5}">
                      <a16:colId xmlns:a16="http://schemas.microsoft.com/office/drawing/2014/main" val="1193874738"/>
                    </a:ext>
                  </a:extLst>
                </a:gridCol>
                <a:gridCol w="2031999">
                  <a:extLst>
                    <a:ext uri="{9D8B030D-6E8A-4147-A177-3AD203B41FA5}">
                      <a16:colId xmlns:a16="http://schemas.microsoft.com/office/drawing/2014/main" val="2569174080"/>
                    </a:ext>
                  </a:extLst>
                </a:gridCol>
              </a:tblGrid>
              <a:tr h="370840">
                <a:tc>
                  <a:txBody>
                    <a:bodyPr/>
                    <a:lstStyle/>
                    <a:p>
                      <a:pPr algn="ctr"/>
                      <a:r>
                        <a:rPr lang="en-CA" dirty="0"/>
                        <a:t>Design Variable</a:t>
                      </a:r>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a:txBody>
                    <a:bodyPr/>
                    <a:lstStyle/>
                    <a:p>
                      <a:pPr algn="ctr"/>
                      <a:r>
                        <a:rPr lang="en-CA" dirty="0"/>
                        <a:t>Baseline Value</a:t>
                      </a:r>
                    </a:p>
                  </a:txBody>
                  <a:tcPr>
                    <a:lnT w="12700" cap="flat" cmpd="sng" algn="ctr">
                      <a:solidFill>
                        <a:schemeClr val="tx1"/>
                      </a:solidFill>
                      <a:prstDash val="solid"/>
                      <a:round/>
                      <a:headEnd type="none" w="med" len="med"/>
                      <a:tailEnd type="none" w="med" len="med"/>
                    </a:lnT>
                  </a:tcPr>
                </a:tc>
                <a:tc>
                  <a:txBody>
                    <a:bodyPr/>
                    <a:lstStyle/>
                    <a:p>
                      <a:pPr algn="ctr"/>
                      <a:r>
                        <a:rPr lang="en-CA" dirty="0"/>
                        <a:t>Range</a:t>
                      </a:r>
                    </a:p>
                  </a:txBody>
                  <a:tcP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2013173798"/>
                  </a:ext>
                </a:extLst>
              </a:tr>
              <a:tr h="370840">
                <a:tc>
                  <a:txBody>
                    <a:bodyPr/>
                    <a:lstStyle/>
                    <a:p>
                      <a:pPr algn="ctr"/>
                      <a:r>
                        <a:rPr lang="en-CA" dirty="0"/>
                        <a:t>Width</a:t>
                      </a:r>
                    </a:p>
                  </a:txBody>
                  <a:tcPr>
                    <a:lnL w="12700" cap="flat" cmpd="sng" algn="ctr">
                      <a:solidFill>
                        <a:schemeClr val="tx1"/>
                      </a:solidFill>
                      <a:prstDash val="solid"/>
                      <a:round/>
                      <a:headEnd type="none" w="med" len="med"/>
                      <a:tailEnd type="none" w="med" len="med"/>
                    </a:lnL>
                  </a:tcPr>
                </a:tc>
                <a:tc>
                  <a:txBody>
                    <a:bodyPr/>
                    <a:lstStyle/>
                    <a:p>
                      <a:pPr algn="ctr"/>
                      <a:r>
                        <a:rPr lang="en-CA" dirty="0"/>
                        <a:t>1.5 </a:t>
                      </a:r>
                    </a:p>
                  </a:txBody>
                  <a:tcPr/>
                </a:tc>
                <a:tc>
                  <a:txBody>
                    <a:bodyPr/>
                    <a:lstStyle/>
                    <a:p>
                      <a:pPr algn="ctr"/>
                      <a:r>
                        <a:rPr lang="en-CA" dirty="0"/>
                        <a:t>1.5 -5.5</a:t>
                      </a:r>
                    </a:p>
                  </a:txBody>
                  <a:tcP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3218167275"/>
                  </a:ext>
                </a:extLst>
              </a:tr>
              <a:tr h="370840">
                <a:tc>
                  <a:txBody>
                    <a:bodyPr/>
                    <a:lstStyle/>
                    <a:p>
                      <a:pPr algn="ctr"/>
                      <a:r>
                        <a:rPr lang="en-CA" dirty="0"/>
                        <a:t>Thickness</a:t>
                      </a:r>
                    </a:p>
                  </a:txBody>
                  <a:tcPr>
                    <a:lnL w="12700" cap="flat" cmpd="sng" algn="ctr">
                      <a:solidFill>
                        <a:schemeClr val="tx1"/>
                      </a:solidFill>
                      <a:prstDash val="solid"/>
                      <a:round/>
                      <a:headEnd type="none" w="med" len="med"/>
                      <a:tailEnd type="none" w="med" len="med"/>
                    </a:lnL>
                  </a:tcPr>
                </a:tc>
                <a:tc>
                  <a:txBody>
                    <a:bodyPr/>
                    <a:lstStyle/>
                    <a:p>
                      <a:pPr algn="ctr"/>
                      <a:r>
                        <a:rPr lang="en-CA" dirty="0"/>
                        <a:t>1.5</a:t>
                      </a:r>
                    </a:p>
                  </a:txBody>
                  <a:tcPr/>
                </a:tc>
                <a:tc>
                  <a:txBody>
                    <a:bodyPr/>
                    <a:lstStyle/>
                    <a:p>
                      <a:pPr algn="ctr"/>
                      <a:r>
                        <a:rPr lang="en-CA" dirty="0"/>
                        <a:t>1.5 - 7</a:t>
                      </a:r>
                    </a:p>
                  </a:txBody>
                  <a:tcP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1577541428"/>
                  </a:ext>
                </a:extLst>
              </a:tr>
              <a:tr h="370840">
                <a:tc>
                  <a:txBody>
                    <a:bodyPr/>
                    <a:lstStyle/>
                    <a:p>
                      <a:pPr algn="ctr"/>
                      <a:r>
                        <a:rPr lang="en-CA" dirty="0"/>
                        <a:t>Current_Coil</a:t>
                      </a:r>
                    </a:p>
                  </a:txBody>
                  <a:tcPr>
                    <a:lnL w="12700" cap="flat" cmpd="sng" algn="ctr">
                      <a:solidFill>
                        <a:schemeClr val="tx1"/>
                      </a:solidFill>
                      <a:prstDash val="solid"/>
                      <a:round/>
                      <a:headEnd type="none" w="med" len="med"/>
                      <a:tailEnd type="none" w="med" len="med"/>
                    </a:lnL>
                  </a:tcPr>
                </a:tc>
                <a:tc>
                  <a:txBody>
                    <a:bodyPr/>
                    <a:lstStyle/>
                    <a:p>
                      <a:pPr algn="ctr"/>
                      <a:r>
                        <a:rPr lang="en-CA" dirty="0"/>
                        <a:t>3</a:t>
                      </a:r>
                    </a:p>
                  </a:txBody>
                  <a:tcPr/>
                </a:tc>
                <a:tc>
                  <a:txBody>
                    <a:bodyPr/>
                    <a:lstStyle/>
                    <a:p>
                      <a:pPr algn="ctr"/>
                      <a:r>
                        <a:rPr lang="en-CA" dirty="0"/>
                        <a:t>1 - 3 </a:t>
                      </a:r>
                    </a:p>
                  </a:txBody>
                  <a:tcP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3052852474"/>
                  </a:ext>
                </a:extLst>
              </a:tr>
              <a:tr h="370840">
                <a:tc>
                  <a:txBody>
                    <a:bodyPr/>
                    <a:lstStyle/>
                    <a:p>
                      <a:pPr algn="ctr"/>
                      <a:r>
                        <a:rPr lang="en-CA" dirty="0"/>
                        <a:t>Material_Core</a:t>
                      </a:r>
                    </a:p>
                  </a:txBody>
                  <a:tcPr>
                    <a:lnL w="12700" cap="flat" cmpd="sng" algn="ctr">
                      <a:solidFill>
                        <a:schemeClr val="tx1"/>
                      </a:solidFill>
                      <a:prstDash val="solid"/>
                      <a:round/>
                      <a:headEnd type="none" w="med" len="med"/>
                      <a:tailEnd type="none" w="med" len="med"/>
                    </a:lnL>
                  </a:tcPr>
                </a:tc>
                <a:tc>
                  <a:txBody>
                    <a:bodyPr/>
                    <a:lstStyle/>
                    <a:p>
                      <a:pPr algn="ctr"/>
                      <a:r>
                        <a:rPr lang="en-CA" dirty="0"/>
                        <a:t>Steel_Sample1</a:t>
                      </a:r>
                    </a:p>
                  </a:txBody>
                  <a:tcPr/>
                </a:tc>
                <a:tc>
                  <a:txBody>
                    <a:bodyPr/>
                    <a:lstStyle/>
                    <a:p>
                      <a:pPr algn="ctr"/>
                      <a:r>
                        <a:rPr lang="en-CA" dirty="0"/>
                        <a:t>Steel_Sample1, Steel_Sample2, </a:t>
                      </a:r>
                    </a:p>
                    <a:p>
                      <a:pPr algn="ctr"/>
                      <a:r>
                        <a:rPr lang="en-CA" dirty="0"/>
                        <a:t>416 Stainless Steel</a:t>
                      </a:r>
                    </a:p>
                  </a:txBody>
                  <a:tcP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3145816377"/>
                  </a:ext>
                </a:extLst>
              </a:tr>
              <a:tr h="370840">
                <a:tc>
                  <a:txBody>
                    <a:bodyPr/>
                    <a:lstStyle/>
                    <a:p>
                      <a:pPr algn="ctr"/>
                      <a:r>
                        <a:rPr lang="en-CA" dirty="0"/>
                        <a:t>Number_of_Turns_Coil</a:t>
                      </a:r>
                    </a:p>
                  </a:txBody>
                  <a:tcP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tcPr>
                </a:tc>
                <a:tc>
                  <a:txBody>
                    <a:bodyPr/>
                    <a:lstStyle/>
                    <a:p>
                      <a:pPr algn="ctr"/>
                      <a:r>
                        <a:rPr lang="en-CA" dirty="0"/>
                        <a:t>1000</a:t>
                      </a:r>
                    </a:p>
                  </a:txBody>
                  <a:tcPr>
                    <a:lnB w="12700" cap="flat" cmpd="sng" algn="ctr">
                      <a:solidFill>
                        <a:schemeClr val="tx1"/>
                      </a:solidFill>
                      <a:prstDash val="solid"/>
                      <a:round/>
                      <a:headEnd type="none" w="med" len="med"/>
                      <a:tailEnd type="none" w="med" len="med"/>
                    </a:lnB>
                  </a:tcPr>
                </a:tc>
                <a:tc>
                  <a:txBody>
                    <a:bodyPr/>
                    <a:lstStyle/>
                    <a:p>
                      <a:pPr algn="ctr"/>
                      <a:r>
                        <a:rPr lang="en-CA" dirty="0"/>
                        <a:t>900 - 1100</a:t>
                      </a:r>
                    </a:p>
                  </a:txBody>
                  <a:tcP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648749015"/>
                  </a:ext>
                </a:extLst>
              </a:tr>
            </a:tbl>
          </a:graphicData>
        </a:graphic>
      </p:graphicFrame>
      <p:sp>
        <p:nvSpPr>
          <p:cNvPr id="4" name="Title 1">
            <a:extLst>
              <a:ext uri="{FF2B5EF4-FFF2-40B4-BE49-F238E27FC236}">
                <a16:creationId xmlns:a16="http://schemas.microsoft.com/office/drawing/2014/main" id="{8D54B512-F0F4-4209-B50B-0659697BF9DE}"/>
              </a:ext>
            </a:extLst>
          </p:cNvPr>
          <p:cNvSpPr>
            <a:spLocks noGrp="1"/>
          </p:cNvSpPr>
          <p:nvPr>
            <p:ph type="title"/>
          </p:nvPr>
        </p:nvSpPr>
        <p:spPr>
          <a:xfrm>
            <a:off x="0" y="0"/>
            <a:ext cx="12192000" cy="1440000"/>
          </a:xfrm>
        </p:spPr>
        <p:txBody>
          <a:bodyPr>
            <a:normAutofit/>
          </a:bodyPr>
          <a:lstStyle/>
          <a:p>
            <a:r>
              <a:rPr lang="en-US" b="1" dirty="0"/>
              <a:t>Solenoid Design Exploration Variables </a:t>
            </a:r>
          </a:p>
        </p:txBody>
      </p:sp>
      <p:pic>
        <p:nvPicPr>
          <p:cNvPr id="2" name="Picture 1">
            <a:extLst>
              <a:ext uri="{FF2B5EF4-FFF2-40B4-BE49-F238E27FC236}">
                <a16:creationId xmlns:a16="http://schemas.microsoft.com/office/drawing/2014/main" id="{80793273-0F19-4895-8B55-48C8D48BF9EB}"/>
              </a:ext>
            </a:extLst>
          </p:cNvPr>
          <p:cNvPicPr>
            <a:picLocks noChangeAspect="1"/>
          </p:cNvPicPr>
          <p:nvPr/>
        </p:nvPicPr>
        <p:blipFill>
          <a:blip r:embed="rId2"/>
          <a:stretch>
            <a:fillRect/>
          </a:stretch>
        </p:blipFill>
        <p:spPr>
          <a:xfrm>
            <a:off x="1295400" y="1295400"/>
            <a:ext cx="2752725" cy="4962525"/>
          </a:xfrm>
          <a:prstGeom prst="rect">
            <a:avLst/>
          </a:prstGeom>
        </p:spPr>
      </p:pic>
      <p:cxnSp>
        <p:nvCxnSpPr>
          <p:cNvPr id="6" name="Straight Arrow Connector 5">
            <a:extLst>
              <a:ext uri="{FF2B5EF4-FFF2-40B4-BE49-F238E27FC236}">
                <a16:creationId xmlns:a16="http://schemas.microsoft.com/office/drawing/2014/main" id="{EB99A297-80FB-4B10-BD6A-20D738AF1B56}"/>
              </a:ext>
            </a:extLst>
          </p:cNvPr>
          <p:cNvCxnSpPr>
            <a:cxnSpLocks/>
          </p:cNvCxnSpPr>
          <p:nvPr/>
        </p:nvCxnSpPr>
        <p:spPr bwMode="auto">
          <a:xfrm>
            <a:off x="2971800" y="1483543"/>
            <a:ext cx="685799" cy="388800"/>
          </a:xfrm>
          <a:prstGeom prst="straightConnector1">
            <a:avLst/>
          </a:prstGeom>
          <a:solidFill>
            <a:schemeClr val="tx2"/>
          </a:solidFill>
          <a:ln w="19050" cap="flat" cmpd="sng" algn="ctr">
            <a:solidFill>
              <a:srgbClr val="FF0000"/>
            </a:solidFill>
            <a:prstDash val="solid"/>
            <a:round/>
            <a:headEnd type="triangle"/>
            <a:tailEnd type="triangle"/>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15" name="Rectangle: Rounded Corners 14">
            <a:extLst>
              <a:ext uri="{FF2B5EF4-FFF2-40B4-BE49-F238E27FC236}">
                <a16:creationId xmlns:a16="http://schemas.microsoft.com/office/drawing/2014/main" id="{565C44BE-95EC-4E85-B498-EAAB5EBBD838}"/>
              </a:ext>
            </a:extLst>
          </p:cNvPr>
          <p:cNvSpPr/>
          <p:nvPr/>
        </p:nvSpPr>
        <p:spPr bwMode="auto">
          <a:xfrm>
            <a:off x="5867400" y="2514600"/>
            <a:ext cx="1447800" cy="304800"/>
          </a:xfrm>
          <a:prstGeom prst="roundRect">
            <a:avLst/>
          </a:prstGeom>
          <a:noFill/>
          <a:ln w="38100">
            <a:solidFill>
              <a:srgbClr val="FF0000"/>
            </a:solidFill>
          </a:ln>
          <a:effectLs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CA" sz="1800" b="1" dirty="0">
              <a:solidFill>
                <a:schemeClr val="tx1"/>
              </a:solidFill>
              <a:latin typeface="+mn-lt"/>
              <a:ea typeface="Arial Unicode MS" panose="020B0604020202020204" pitchFamily="34" charset="-128"/>
              <a:cs typeface="Arial Unicode MS" panose="020B0604020202020204" pitchFamily="34" charset="-128"/>
            </a:endParaRPr>
          </a:p>
        </p:txBody>
      </p:sp>
      <p:sp>
        <p:nvSpPr>
          <p:cNvPr id="7" name="TextBox 6">
            <a:extLst>
              <a:ext uri="{FF2B5EF4-FFF2-40B4-BE49-F238E27FC236}">
                <a16:creationId xmlns:a16="http://schemas.microsoft.com/office/drawing/2014/main" id="{A490E27C-131B-427C-8A1B-CA77A16CA478}"/>
              </a:ext>
            </a:extLst>
          </p:cNvPr>
          <p:cNvSpPr txBox="1"/>
          <p:nvPr/>
        </p:nvSpPr>
        <p:spPr>
          <a:xfrm rot="1747915">
            <a:off x="3127019" y="1419037"/>
            <a:ext cx="762000" cy="273927"/>
          </a:xfrm>
          <a:prstGeom prst="rect">
            <a:avLst/>
          </a:prstGeom>
          <a:noFill/>
        </p:spPr>
        <p:txBody>
          <a:bodyPr wrap="square" lIns="0" tIns="0" rIns="0" bIns="0" rtlCol="0">
            <a:noAutofit/>
          </a:bodyPr>
          <a:lstStyle/>
          <a:p>
            <a:pPr>
              <a:lnSpc>
                <a:spcPct val="110000"/>
              </a:lnSpc>
              <a:spcBef>
                <a:spcPts val="0"/>
              </a:spcBef>
            </a:pPr>
            <a:r>
              <a:rPr lang="en-US" sz="1200" dirty="0">
                <a:solidFill>
                  <a:srgbClr val="FF0000"/>
                </a:solidFill>
                <a:ea typeface="Arial Unicode MS" panose="020B0604020202020204" pitchFamily="34" charset="-128"/>
                <a:cs typeface="Arial Unicode MS" panose="020B0604020202020204" pitchFamily="34" charset="-128"/>
              </a:rPr>
              <a:t>Thickness</a:t>
            </a:r>
          </a:p>
        </p:txBody>
      </p:sp>
    </p:spTree>
    <p:extLst>
      <p:ext uri="{BB962C8B-B14F-4D97-AF65-F5344CB8AC3E}">
        <p14:creationId xmlns:p14="http://schemas.microsoft.com/office/powerpoint/2010/main" val="53439388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a:extLst>
              <a:ext uri="{FF2B5EF4-FFF2-40B4-BE49-F238E27FC236}">
                <a16:creationId xmlns:a16="http://schemas.microsoft.com/office/drawing/2014/main" id="{E7083C96-B35D-4A92-B028-31277A3473A8}"/>
              </a:ext>
            </a:extLst>
          </p:cNvPr>
          <p:cNvGraphicFramePr>
            <a:graphicFrameLocks noGrp="1"/>
          </p:cNvGraphicFramePr>
          <p:nvPr>
            <p:extLst/>
          </p:nvPr>
        </p:nvGraphicFramePr>
        <p:xfrm>
          <a:off x="5334000" y="1752600"/>
          <a:ext cx="6451599" cy="3042412"/>
        </p:xfrm>
        <a:graphic>
          <a:graphicData uri="http://schemas.openxmlformats.org/drawingml/2006/table">
            <a:tbl>
              <a:tblPr firstRow="1" bandRow="1">
                <a:tableStyleId>{F5AB1C69-6EDB-4FF4-983F-18BD219EF322}</a:tableStyleId>
              </a:tblPr>
              <a:tblGrid>
                <a:gridCol w="2590800">
                  <a:extLst>
                    <a:ext uri="{9D8B030D-6E8A-4147-A177-3AD203B41FA5}">
                      <a16:colId xmlns:a16="http://schemas.microsoft.com/office/drawing/2014/main" val="1129235205"/>
                    </a:ext>
                  </a:extLst>
                </a:gridCol>
                <a:gridCol w="1828800">
                  <a:extLst>
                    <a:ext uri="{9D8B030D-6E8A-4147-A177-3AD203B41FA5}">
                      <a16:colId xmlns:a16="http://schemas.microsoft.com/office/drawing/2014/main" val="1193874738"/>
                    </a:ext>
                  </a:extLst>
                </a:gridCol>
                <a:gridCol w="2031999">
                  <a:extLst>
                    <a:ext uri="{9D8B030D-6E8A-4147-A177-3AD203B41FA5}">
                      <a16:colId xmlns:a16="http://schemas.microsoft.com/office/drawing/2014/main" val="2569174080"/>
                    </a:ext>
                  </a:extLst>
                </a:gridCol>
              </a:tblGrid>
              <a:tr h="370840">
                <a:tc>
                  <a:txBody>
                    <a:bodyPr/>
                    <a:lstStyle/>
                    <a:p>
                      <a:pPr algn="ctr"/>
                      <a:r>
                        <a:rPr lang="en-CA" dirty="0"/>
                        <a:t>Design Variable</a:t>
                      </a:r>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a:txBody>
                    <a:bodyPr/>
                    <a:lstStyle/>
                    <a:p>
                      <a:pPr algn="ctr"/>
                      <a:r>
                        <a:rPr lang="en-CA" dirty="0"/>
                        <a:t>Baseline Value</a:t>
                      </a:r>
                    </a:p>
                  </a:txBody>
                  <a:tcPr>
                    <a:lnT w="12700" cap="flat" cmpd="sng" algn="ctr">
                      <a:solidFill>
                        <a:schemeClr val="tx1"/>
                      </a:solidFill>
                      <a:prstDash val="solid"/>
                      <a:round/>
                      <a:headEnd type="none" w="med" len="med"/>
                      <a:tailEnd type="none" w="med" len="med"/>
                    </a:lnT>
                  </a:tcPr>
                </a:tc>
                <a:tc>
                  <a:txBody>
                    <a:bodyPr/>
                    <a:lstStyle/>
                    <a:p>
                      <a:pPr algn="ctr"/>
                      <a:r>
                        <a:rPr lang="en-CA" dirty="0"/>
                        <a:t>Range</a:t>
                      </a:r>
                    </a:p>
                  </a:txBody>
                  <a:tcP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2013173798"/>
                  </a:ext>
                </a:extLst>
              </a:tr>
              <a:tr h="370840">
                <a:tc>
                  <a:txBody>
                    <a:bodyPr/>
                    <a:lstStyle/>
                    <a:p>
                      <a:pPr algn="ctr"/>
                      <a:r>
                        <a:rPr lang="en-CA" dirty="0"/>
                        <a:t>Width</a:t>
                      </a:r>
                    </a:p>
                  </a:txBody>
                  <a:tcPr>
                    <a:lnL w="12700" cap="flat" cmpd="sng" algn="ctr">
                      <a:solidFill>
                        <a:schemeClr val="tx1"/>
                      </a:solidFill>
                      <a:prstDash val="solid"/>
                      <a:round/>
                      <a:headEnd type="none" w="med" len="med"/>
                      <a:tailEnd type="none" w="med" len="med"/>
                    </a:lnL>
                  </a:tcPr>
                </a:tc>
                <a:tc>
                  <a:txBody>
                    <a:bodyPr/>
                    <a:lstStyle/>
                    <a:p>
                      <a:pPr algn="ctr"/>
                      <a:r>
                        <a:rPr lang="en-CA" dirty="0"/>
                        <a:t>1.5 </a:t>
                      </a:r>
                    </a:p>
                  </a:txBody>
                  <a:tcPr/>
                </a:tc>
                <a:tc>
                  <a:txBody>
                    <a:bodyPr/>
                    <a:lstStyle/>
                    <a:p>
                      <a:pPr algn="ctr"/>
                      <a:r>
                        <a:rPr lang="en-CA" dirty="0"/>
                        <a:t>1.5 -5.5</a:t>
                      </a:r>
                    </a:p>
                  </a:txBody>
                  <a:tcP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3218167275"/>
                  </a:ext>
                </a:extLst>
              </a:tr>
              <a:tr h="370840">
                <a:tc>
                  <a:txBody>
                    <a:bodyPr/>
                    <a:lstStyle/>
                    <a:p>
                      <a:pPr algn="ctr"/>
                      <a:r>
                        <a:rPr lang="en-CA" dirty="0"/>
                        <a:t>Thickness</a:t>
                      </a:r>
                    </a:p>
                  </a:txBody>
                  <a:tcPr>
                    <a:lnL w="12700" cap="flat" cmpd="sng" algn="ctr">
                      <a:solidFill>
                        <a:schemeClr val="tx1"/>
                      </a:solidFill>
                      <a:prstDash val="solid"/>
                      <a:round/>
                      <a:headEnd type="none" w="med" len="med"/>
                      <a:tailEnd type="none" w="med" len="med"/>
                    </a:lnL>
                  </a:tcPr>
                </a:tc>
                <a:tc>
                  <a:txBody>
                    <a:bodyPr/>
                    <a:lstStyle/>
                    <a:p>
                      <a:pPr algn="ctr"/>
                      <a:r>
                        <a:rPr lang="en-CA" dirty="0"/>
                        <a:t>1.5</a:t>
                      </a:r>
                    </a:p>
                  </a:txBody>
                  <a:tcPr/>
                </a:tc>
                <a:tc>
                  <a:txBody>
                    <a:bodyPr/>
                    <a:lstStyle/>
                    <a:p>
                      <a:pPr algn="ctr"/>
                      <a:r>
                        <a:rPr lang="en-CA" dirty="0"/>
                        <a:t>1.5 - 7</a:t>
                      </a:r>
                    </a:p>
                  </a:txBody>
                  <a:tcP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1577541428"/>
                  </a:ext>
                </a:extLst>
              </a:tr>
              <a:tr h="370840">
                <a:tc>
                  <a:txBody>
                    <a:bodyPr/>
                    <a:lstStyle/>
                    <a:p>
                      <a:pPr algn="ctr"/>
                      <a:r>
                        <a:rPr lang="en-CA" dirty="0"/>
                        <a:t>Current_Coil</a:t>
                      </a:r>
                    </a:p>
                  </a:txBody>
                  <a:tcPr>
                    <a:lnL w="12700" cap="flat" cmpd="sng" algn="ctr">
                      <a:solidFill>
                        <a:schemeClr val="tx1"/>
                      </a:solidFill>
                      <a:prstDash val="solid"/>
                      <a:round/>
                      <a:headEnd type="none" w="med" len="med"/>
                      <a:tailEnd type="none" w="med" len="med"/>
                    </a:lnL>
                  </a:tcPr>
                </a:tc>
                <a:tc>
                  <a:txBody>
                    <a:bodyPr/>
                    <a:lstStyle/>
                    <a:p>
                      <a:pPr algn="ctr"/>
                      <a:r>
                        <a:rPr lang="en-CA" dirty="0"/>
                        <a:t>3</a:t>
                      </a:r>
                    </a:p>
                  </a:txBody>
                  <a:tcPr/>
                </a:tc>
                <a:tc>
                  <a:txBody>
                    <a:bodyPr/>
                    <a:lstStyle/>
                    <a:p>
                      <a:pPr algn="ctr"/>
                      <a:r>
                        <a:rPr lang="en-CA" dirty="0"/>
                        <a:t>1 - 3 </a:t>
                      </a:r>
                    </a:p>
                  </a:txBody>
                  <a:tcP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3052852474"/>
                  </a:ext>
                </a:extLst>
              </a:tr>
              <a:tr h="370840">
                <a:tc>
                  <a:txBody>
                    <a:bodyPr/>
                    <a:lstStyle/>
                    <a:p>
                      <a:pPr algn="ctr"/>
                      <a:r>
                        <a:rPr lang="en-CA" dirty="0"/>
                        <a:t>Material_Core</a:t>
                      </a:r>
                    </a:p>
                  </a:txBody>
                  <a:tcPr>
                    <a:lnL w="12700" cap="flat" cmpd="sng" algn="ctr">
                      <a:solidFill>
                        <a:schemeClr val="tx1"/>
                      </a:solidFill>
                      <a:prstDash val="solid"/>
                      <a:round/>
                      <a:headEnd type="none" w="med" len="med"/>
                      <a:tailEnd type="none" w="med" len="med"/>
                    </a:lnL>
                  </a:tcPr>
                </a:tc>
                <a:tc>
                  <a:txBody>
                    <a:bodyPr/>
                    <a:lstStyle/>
                    <a:p>
                      <a:pPr algn="ctr"/>
                      <a:r>
                        <a:rPr lang="en-CA" dirty="0"/>
                        <a:t>Steel_Sample1</a:t>
                      </a:r>
                    </a:p>
                  </a:txBody>
                  <a:tcPr/>
                </a:tc>
                <a:tc>
                  <a:txBody>
                    <a:bodyPr/>
                    <a:lstStyle/>
                    <a:p>
                      <a:pPr algn="ctr"/>
                      <a:r>
                        <a:rPr lang="en-CA" dirty="0"/>
                        <a:t>Steel_Sample1, Steel_Sample2, </a:t>
                      </a:r>
                    </a:p>
                    <a:p>
                      <a:pPr algn="ctr"/>
                      <a:r>
                        <a:rPr lang="en-CA" dirty="0"/>
                        <a:t>416 Stainless Steel</a:t>
                      </a:r>
                    </a:p>
                  </a:txBody>
                  <a:tcP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3145816377"/>
                  </a:ext>
                </a:extLst>
              </a:tr>
              <a:tr h="370840">
                <a:tc>
                  <a:txBody>
                    <a:bodyPr/>
                    <a:lstStyle/>
                    <a:p>
                      <a:pPr algn="ctr"/>
                      <a:r>
                        <a:rPr lang="en-CA" dirty="0"/>
                        <a:t>Number_of_Turns_Coil</a:t>
                      </a:r>
                    </a:p>
                  </a:txBody>
                  <a:tcP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tcPr>
                </a:tc>
                <a:tc>
                  <a:txBody>
                    <a:bodyPr/>
                    <a:lstStyle/>
                    <a:p>
                      <a:pPr algn="ctr"/>
                      <a:r>
                        <a:rPr lang="en-CA" dirty="0"/>
                        <a:t>1000</a:t>
                      </a:r>
                    </a:p>
                  </a:txBody>
                  <a:tcPr>
                    <a:lnB w="12700" cap="flat" cmpd="sng" algn="ctr">
                      <a:solidFill>
                        <a:schemeClr val="tx1"/>
                      </a:solidFill>
                      <a:prstDash val="solid"/>
                      <a:round/>
                      <a:headEnd type="none" w="med" len="med"/>
                      <a:tailEnd type="none" w="med" len="med"/>
                    </a:lnB>
                  </a:tcPr>
                </a:tc>
                <a:tc>
                  <a:txBody>
                    <a:bodyPr/>
                    <a:lstStyle/>
                    <a:p>
                      <a:pPr algn="ctr"/>
                      <a:r>
                        <a:rPr lang="en-CA" dirty="0"/>
                        <a:t>900 - 1100</a:t>
                      </a:r>
                    </a:p>
                  </a:txBody>
                  <a:tcP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648749015"/>
                  </a:ext>
                </a:extLst>
              </a:tr>
            </a:tbl>
          </a:graphicData>
        </a:graphic>
      </p:graphicFrame>
      <p:sp>
        <p:nvSpPr>
          <p:cNvPr id="4" name="Title 1">
            <a:extLst>
              <a:ext uri="{FF2B5EF4-FFF2-40B4-BE49-F238E27FC236}">
                <a16:creationId xmlns:a16="http://schemas.microsoft.com/office/drawing/2014/main" id="{8D54B512-F0F4-4209-B50B-0659697BF9DE}"/>
              </a:ext>
            </a:extLst>
          </p:cNvPr>
          <p:cNvSpPr>
            <a:spLocks noGrp="1"/>
          </p:cNvSpPr>
          <p:nvPr>
            <p:ph type="title"/>
          </p:nvPr>
        </p:nvSpPr>
        <p:spPr>
          <a:xfrm>
            <a:off x="0" y="0"/>
            <a:ext cx="12192000" cy="1440000"/>
          </a:xfrm>
        </p:spPr>
        <p:txBody>
          <a:bodyPr>
            <a:normAutofit/>
          </a:bodyPr>
          <a:lstStyle/>
          <a:p>
            <a:r>
              <a:rPr lang="en-US" b="1" dirty="0"/>
              <a:t>Solenoid Design Exploration Variables </a:t>
            </a:r>
          </a:p>
        </p:txBody>
      </p:sp>
      <p:sp>
        <p:nvSpPr>
          <p:cNvPr id="10" name="Rectangle: Rounded Corners 9">
            <a:extLst>
              <a:ext uri="{FF2B5EF4-FFF2-40B4-BE49-F238E27FC236}">
                <a16:creationId xmlns:a16="http://schemas.microsoft.com/office/drawing/2014/main" id="{A473EE62-68E0-47DC-81C3-DC6508364572}"/>
              </a:ext>
            </a:extLst>
          </p:cNvPr>
          <p:cNvSpPr/>
          <p:nvPr/>
        </p:nvSpPr>
        <p:spPr bwMode="auto">
          <a:xfrm>
            <a:off x="5881915" y="2859446"/>
            <a:ext cx="1676400" cy="340954"/>
          </a:xfrm>
          <a:prstGeom prst="roundRect">
            <a:avLst/>
          </a:prstGeom>
          <a:noFill/>
          <a:ln w="38100">
            <a:solidFill>
              <a:srgbClr val="FF0000"/>
            </a:solidFill>
          </a:ln>
          <a:effectLs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CA" sz="1800" b="1" dirty="0">
              <a:solidFill>
                <a:schemeClr val="tx1"/>
              </a:solidFill>
              <a:latin typeface="+mn-lt"/>
              <a:ea typeface="Arial Unicode MS" panose="020B0604020202020204" pitchFamily="34" charset="-128"/>
              <a:cs typeface="Arial Unicode MS" panose="020B0604020202020204" pitchFamily="34" charset="-128"/>
            </a:endParaRPr>
          </a:p>
        </p:txBody>
      </p:sp>
      <p:pic>
        <p:nvPicPr>
          <p:cNvPr id="12" name="Picture 11">
            <a:extLst>
              <a:ext uri="{FF2B5EF4-FFF2-40B4-BE49-F238E27FC236}">
                <a16:creationId xmlns:a16="http://schemas.microsoft.com/office/drawing/2014/main" id="{C0896873-7C47-4AD4-88C8-BAB7D1C951FF}"/>
              </a:ext>
            </a:extLst>
          </p:cNvPr>
          <p:cNvPicPr>
            <a:picLocks noChangeAspect="1"/>
          </p:cNvPicPr>
          <p:nvPr/>
        </p:nvPicPr>
        <p:blipFill>
          <a:blip r:embed="rId2"/>
          <a:stretch>
            <a:fillRect/>
          </a:stretch>
        </p:blipFill>
        <p:spPr>
          <a:xfrm>
            <a:off x="395515" y="1825881"/>
            <a:ext cx="4648200" cy="2374724"/>
          </a:xfrm>
          <a:prstGeom prst="rect">
            <a:avLst/>
          </a:prstGeom>
        </p:spPr>
      </p:pic>
      <p:pic>
        <p:nvPicPr>
          <p:cNvPr id="13" name="Picture 12">
            <a:extLst>
              <a:ext uri="{FF2B5EF4-FFF2-40B4-BE49-F238E27FC236}">
                <a16:creationId xmlns:a16="http://schemas.microsoft.com/office/drawing/2014/main" id="{600B5A1E-9382-4FDB-82BF-CE0A5947F081}"/>
              </a:ext>
            </a:extLst>
          </p:cNvPr>
          <p:cNvPicPr>
            <a:picLocks noChangeAspect="1"/>
          </p:cNvPicPr>
          <p:nvPr/>
        </p:nvPicPr>
        <p:blipFill>
          <a:blip r:embed="rId3"/>
          <a:stretch>
            <a:fillRect/>
          </a:stretch>
        </p:blipFill>
        <p:spPr>
          <a:xfrm>
            <a:off x="3146879" y="4211491"/>
            <a:ext cx="1864179" cy="2604624"/>
          </a:xfrm>
          <a:prstGeom prst="rect">
            <a:avLst/>
          </a:prstGeom>
        </p:spPr>
      </p:pic>
      <p:cxnSp>
        <p:nvCxnSpPr>
          <p:cNvPr id="15" name="Straight Arrow Connector 14">
            <a:extLst>
              <a:ext uri="{FF2B5EF4-FFF2-40B4-BE49-F238E27FC236}">
                <a16:creationId xmlns:a16="http://schemas.microsoft.com/office/drawing/2014/main" id="{859F89C2-8CD2-4CB0-96B4-E7D73634EB25}"/>
              </a:ext>
            </a:extLst>
          </p:cNvPr>
          <p:cNvCxnSpPr/>
          <p:nvPr/>
        </p:nvCxnSpPr>
        <p:spPr bwMode="auto">
          <a:xfrm>
            <a:off x="1600200" y="4200605"/>
            <a:ext cx="2895600" cy="1438195"/>
          </a:xfrm>
          <a:prstGeom prst="straightConnector1">
            <a:avLst/>
          </a:prstGeom>
          <a:solidFill>
            <a:schemeClr val="tx2"/>
          </a:solidFill>
          <a:ln w="9525" cap="flat" cmpd="sng" algn="ctr">
            <a:solidFill>
              <a:srgbClr val="FF0000"/>
            </a:solidFill>
            <a:prstDash val="solid"/>
            <a:round/>
            <a:headEnd type="none" w="med" len="med"/>
            <a:tailEnd type="triangle"/>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p:spPr>
      </p:cxnSp>
      <p:sp>
        <p:nvSpPr>
          <p:cNvPr id="8" name="TextBox 7">
            <a:extLst>
              <a:ext uri="{FF2B5EF4-FFF2-40B4-BE49-F238E27FC236}">
                <a16:creationId xmlns:a16="http://schemas.microsoft.com/office/drawing/2014/main" id="{44A82747-9B7F-481E-BA51-1B264BC90397}"/>
              </a:ext>
            </a:extLst>
          </p:cNvPr>
          <p:cNvSpPr txBox="1"/>
          <p:nvPr/>
        </p:nvSpPr>
        <p:spPr>
          <a:xfrm>
            <a:off x="2514600" y="4332835"/>
            <a:ext cx="990602" cy="253651"/>
          </a:xfrm>
          <a:prstGeom prst="rect">
            <a:avLst/>
          </a:prstGeom>
          <a:noFill/>
        </p:spPr>
        <p:txBody>
          <a:bodyPr wrap="square" lIns="0" tIns="0" rIns="0" bIns="0" rtlCol="0">
            <a:noAutofit/>
          </a:bodyPr>
          <a:lstStyle/>
          <a:p>
            <a:pPr>
              <a:lnSpc>
                <a:spcPct val="110000"/>
              </a:lnSpc>
              <a:spcBef>
                <a:spcPts val="0"/>
              </a:spcBef>
            </a:pPr>
            <a:r>
              <a:rPr lang="en-US" sz="1200" dirty="0" err="1">
                <a:solidFill>
                  <a:srgbClr val="FF0000"/>
                </a:solidFill>
                <a:ea typeface="Arial Unicode MS" panose="020B0604020202020204" pitchFamily="34" charset="-128"/>
                <a:cs typeface="Arial Unicode MS" panose="020B0604020202020204" pitchFamily="34" charset="-128"/>
              </a:rPr>
              <a:t>Current_Coil</a:t>
            </a:r>
            <a:endParaRPr lang="en-US" sz="1200" dirty="0">
              <a:solidFill>
                <a:srgbClr val="FF0000"/>
              </a:solidFill>
              <a:ea typeface="Arial Unicode MS" panose="020B0604020202020204" pitchFamily="34" charset="-128"/>
              <a:cs typeface="Arial Unicode MS" panose="020B0604020202020204" pitchFamily="34" charset="-128"/>
            </a:endParaRPr>
          </a:p>
        </p:txBody>
      </p:sp>
    </p:spTree>
    <p:extLst>
      <p:ext uri="{BB962C8B-B14F-4D97-AF65-F5344CB8AC3E}">
        <p14:creationId xmlns:p14="http://schemas.microsoft.com/office/powerpoint/2010/main" val="212399787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a:extLst>
              <a:ext uri="{FF2B5EF4-FFF2-40B4-BE49-F238E27FC236}">
                <a16:creationId xmlns:a16="http://schemas.microsoft.com/office/drawing/2014/main" id="{E7083C96-B35D-4A92-B028-31277A3473A8}"/>
              </a:ext>
            </a:extLst>
          </p:cNvPr>
          <p:cNvGraphicFramePr>
            <a:graphicFrameLocks noGrp="1"/>
          </p:cNvGraphicFramePr>
          <p:nvPr>
            <p:extLst/>
          </p:nvPr>
        </p:nvGraphicFramePr>
        <p:xfrm>
          <a:off x="5334000" y="1752600"/>
          <a:ext cx="6451599" cy="3042412"/>
        </p:xfrm>
        <a:graphic>
          <a:graphicData uri="http://schemas.openxmlformats.org/drawingml/2006/table">
            <a:tbl>
              <a:tblPr firstRow="1" bandRow="1">
                <a:tableStyleId>{F5AB1C69-6EDB-4FF4-983F-18BD219EF322}</a:tableStyleId>
              </a:tblPr>
              <a:tblGrid>
                <a:gridCol w="2590800">
                  <a:extLst>
                    <a:ext uri="{9D8B030D-6E8A-4147-A177-3AD203B41FA5}">
                      <a16:colId xmlns:a16="http://schemas.microsoft.com/office/drawing/2014/main" val="1129235205"/>
                    </a:ext>
                  </a:extLst>
                </a:gridCol>
                <a:gridCol w="1828800">
                  <a:extLst>
                    <a:ext uri="{9D8B030D-6E8A-4147-A177-3AD203B41FA5}">
                      <a16:colId xmlns:a16="http://schemas.microsoft.com/office/drawing/2014/main" val="1193874738"/>
                    </a:ext>
                  </a:extLst>
                </a:gridCol>
                <a:gridCol w="2031999">
                  <a:extLst>
                    <a:ext uri="{9D8B030D-6E8A-4147-A177-3AD203B41FA5}">
                      <a16:colId xmlns:a16="http://schemas.microsoft.com/office/drawing/2014/main" val="2569174080"/>
                    </a:ext>
                  </a:extLst>
                </a:gridCol>
              </a:tblGrid>
              <a:tr h="370840">
                <a:tc>
                  <a:txBody>
                    <a:bodyPr/>
                    <a:lstStyle/>
                    <a:p>
                      <a:pPr algn="ctr"/>
                      <a:r>
                        <a:rPr lang="en-CA" dirty="0"/>
                        <a:t>Design Variable</a:t>
                      </a:r>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a:txBody>
                    <a:bodyPr/>
                    <a:lstStyle/>
                    <a:p>
                      <a:pPr algn="ctr"/>
                      <a:r>
                        <a:rPr lang="en-CA" dirty="0"/>
                        <a:t>Baseline Value</a:t>
                      </a:r>
                    </a:p>
                  </a:txBody>
                  <a:tcPr>
                    <a:lnT w="12700" cap="flat" cmpd="sng" algn="ctr">
                      <a:solidFill>
                        <a:schemeClr val="tx1"/>
                      </a:solidFill>
                      <a:prstDash val="solid"/>
                      <a:round/>
                      <a:headEnd type="none" w="med" len="med"/>
                      <a:tailEnd type="none" w="med" len="med"/>
                    </a:lnT>
                  </a:tcPr>
                </a:tc>
                <a:tc>
                  <a:txBody>
                    <a:bodyPr/>
                    <a:lstStyle/>
                    <a:p>
                      <a:pPr algn="ctr"/>
                      <a:r>
                        <a:rPr lang="en-CA" dirty="0"/>
                        <a:t>Range</a:t>
                      </a:r>
                    </a:p>
                  </a:txBody>
                  <a:tcP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2013173798"/>
                  </a:ext>
                </a:extLst>
              </a:tr>
              <a:tr h="370840">
                <a:tc>
                  <a:txBody>
                    <a:bodyPr/>
                    <a:lstStyle/>
                    <a:p>
                      <a:pPr algn="ctr"/>
                      <a:r>
                        <a:rPr lang="en-CA" dirty="0"/>
                        <a:t>Width</a:t>
                      </a:r>
                    </a:p>
                  </a:txBody>
                  <a:tcPr>
                    <a:lnL w="12700" cap="flat" cmpd="sng" algn="ctr">
                      <a:solidFill>
                        <a:schemeClr val="tx1"/>
                      </a:solidFill>
                      <a:prstDash val="solid"/>
                      <a:round/>
                      <a:headEnd type="none" w="med" len="med"/>
                      <a:tailEnd type="none" w="med" len="med"/>
                    </a:lnL>
                  </a:tcPr>
                </a:tc>
                <a:tc>
                  <a:txBody>
                    <a:bodyPr/>
                    <a:lstStyle/>
                    <a:p>
                      <a:pPr algn="ctr"/>
                      <a:r>
                        <a:rPr lang="en-CA" dirty="0"/>
                        <a:t>1.5 </a:t>
                      </a:r>
                    </a:p>
                  </a:txBody>
                  <a:tcPr/>
                </a:tc>
                <a:tc>
                  <a:txBody>
                    <a:bodyPr/>
                    <a:lstStyle/>
                    <a:p>
                      <a:pPr algn="ctr"/>
                      <a:r>
                        <a:rPr lang="en-CA" dirty="0"/>
                        <a:t>1.5 -5.5</a:t>
                      </a:r>
                    </a:p>
                  </a:txBody>
                  <a:tcP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3218167275"/>
                  </a:ext>
                </a:extLst>
              </a:tr>
              <a:tr h="370840">
                <a:tc>
                  <a:txBody>
                    <a:bodyPr/>
                    <a:lstStyle/>
                    <a:p>
                      <a:pPr algn="ctr"/>
                      <a:r>
                        <a:rPr lang="en-CA" dirty="0"/>
                        <a:t>Thickness</a:t>
                      </a:r>
                    </a:p>
                  </a:txBody>
                  <a:tcPr>
                    <a:lnL w="12700" cap="flat" cmpd="sng" algn="ctr">
                      <a:solidFill>
                        <a:schemeClr val="tx1"/>
                      </a:solidFill>
                      <a:prstDash val="solid"/>
                      <a:round/>
                      <a:headEnd type="none" w="med" len="med"/>
                      <a:tailEnd type="none" w="med" len="med"/>
                    </a:lnL>
                  </a:tcPr>
                </a:tc>
                <a:tc>
                  <a:txBody>
                    <a:bodyPr/>
                    <a:lstStyle/>
                    <a:p>
                      <a:pPr algn="ctr"/>
                      <a:r>
                        <a:rPr lang="en-CA" dirty="0"/>
                        <a:t>1.5</a:t>
                      </a:r>
                    </a:p>
                  </a:txBody>
                  <a:tcPr/>
                </a:tc>
                <a:tc>
                  <a:txBody>
                    <a:bodyPr/>
                    <a:lstStyle/>
                    <a:p>
                      <a:pPr algn="ctr"/>
                      <a:r>
                        <a:rPr lang="en-CA" dirty="0"/>
                        <a:t>1.5 - 7</a:t>
                      </a:r>
                    </a:p>
                  </a:txBody>
                  <a:tcP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1577541428"/>
                  </a:ext>
                </a:extLst>
              </a:tr>
              <a:tr h="370840">
                <a:tc>
                  <a:txBody>
                    <a:bodyPr/>
                    <a:lstStyle/>
                    <a:p>
                      <a:pPr algn="ctr"/>
                      <a:r>
                        <a:rPr lang="en-CA" dirty="0"/>
                        <a:t>Current_Coil</a:t>
                      </a:r>
                    </a:p>
                  </a:txBody>
                  <a:tcPr>
                    <a:lnL w="12700" cap="flat" cmpd="sng" algn="ctr">
                      <a:solidFill>
                        <a:schemeClr val="tx1"/>
                      </a:solidFill>
                      <a:prstDash val="solid"/>
                      <a:round/>
                      <a:headEnd type="none" w="med" len="med"/>
                      <a:tailEnd type="none" w="med" len="med"/>
                    </a:lnL>
                  </a:tcPr>
                </a:tc>
                <a:tc>
                  <a:txBody>
                    <a:bodyPr/>
                    <a:lstStyle/>
                    <a:p>
                      <a:pPr algn="ctr"/>
                      <a:r>
                        <a:rPr lang="en-CA" dirty="0"/>
                        <a:t>3</a:t>
                      </a:r>
                    </a:p>
                  </a:txBody>
                  <a:tcPr/>
                </a:tc>
                <a:tc>
                  <a:txBody>
                    <a:bodyPr/>
                    <a:lstStyle/>
                    <a:p>
                      <a:pPr algn="ctr"/>
                      <a:r>
                        <a:rPr lang="en-CA" dirty="0"/>
                        <a:t>1 - 3 </a:t>
                      </a:r>
                    </a:p>
                  </a:txBody>
                  <a:tcP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3052852474"/>
                  </a:ext>
                </a:extLst>
              </a:tr>
              <a:tr h="370840">
                <a:tc>
                  <a:txBody>
                    <a:bodyPr/>
                    <a:lstStyle/>
                    <a:p>
                      <a:pPr algn="ctr"/>
                      <a:r>
                        <a:rPr lang="en-CA" dirty="0"/>
                        <a:t>Material_Core</a:t>
                      </a:r>
                    </a:p>
                  </a:txBody>
                  <a:tcPr>
                    <a:lnL w="12700" cap="flat" cmpd="sng" algn="ctr">
                      <a:solidFill>
                        <a:schemeClr val="tx1"/>
                      </a:solidFill>
                      <a:prstDash val="solid"/>
                      <a:round/>
                      <a:headEnd type="none" w="med" len="med"/>
                      <a:tailEnd type="none" w="med" len="med"/>
                    </a:lnL>
                  </a:tcPr>
                </a:tc>
                <a:tc>
                  <a:txBody>
                    <a:bodyPr/>
                    <a:lstStyle/>
                    <a:p>
                      <a:pPr algn="ctr"/>
                      <a:r>
                        <a:rPr lang="en-CA" dirty="0"/>
                        <a:t>Steel_Sample1</a:t>
                      </a:r>
                    </a:p>
                  </a:txBody>
                  <a:tcPr/>
                </a:tc>
                <a:tc>
                  <a:txBody>
                    <a:bodyPr/>
                    <a:lstStyle/>
                    <a:p>
                      <a:pPr algn="ctr"/>
                      <a:r>
                        <a:rPr lang="en-CA" dirty="0"/>
                        <a:t>Steel_Sample1, Steel_Sample2, </a:t>
                      </a:r>
                    </a:p>
                    <a:p>
                      <a:pPr algn="ctr"/>
                      <a:r>
                        <a:rPr lang="en-CA" dirty="0"/>
                        <a:t>416 Stainless Steel</a:t>
                      </a:r>
                    </a:p>
                  </a:txBody>
                  <a:tcP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3145816377"/>
                  </a:ext>
                </a:extLst>
              </a:tr>
              <a:tr h="370840">
                <a:tc>
                  <a:txBody>
                    <a:bodyPr/>
                    <a:lstStyle/>
                    <a:p>
                      <a:pPr algn="ctr"/>
                      <a:r>
                        <a:rPr lang="en-CA" dirty="0"/>
                        <a:t>Number_of_Turns_Coil</a:t>
                      </a:r>
                    </a:p>
                  </a:txBody>
                  <a:tcP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tcPr>
                </a:tc>
                <a:tc>
                  <a:txBody>
                    <a:bodyPr/>
                    <a:lstStyle/>
                    <a:p>
                      <a:pPr algn="ctr"/>
                      <a:r>
                        <a:rPr lang="en-CA" dirty="0"/>
                        <a:t>1000</a:t>
                      </a:r>
                    </a:p>
                  </a:txBody>
                  <a:tcPr>
                    <a:lnB w="12700" cap="flat" cmpd="sng" algn="ctr">
                      <a:solidFill>
                        <a:schemeClr val="tx1"/>
                      </a:solidFill>
                      <a:prstDash val="solid"/>
                      <a:round/>
                      <a:headEnd type="none" w="med" len="med"/>
                      <a:tailEnd type="none" w="med" len="med"/>
                    </a:lnB>
                  </a:tcPr>
                </a:tc>
                <a:tc>
                  <a:txBody>
                    <a:bodyPr/>
                    <a:lstStyle/>
                    <a:p>
                      <a:pPr algn="ctr"/>
                      <a:r>
                        <a:rPr lang="en-CA" dirty="0"/>
                        <a:t>900 - 1100</a:t>
                      </a:r>
                    </a:p>
                  </a:txBody>
                  <a:tcP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648749015"/>
                  </a:ext>
                </a:extLst>
              </a:tr>
            </a:tbl>
          </a:graphicData>
        </a:graphic>
      </p:graphicFrame>
      <p:sp>
        <p:nvSpPr>
          <p:cNvPr id="4" name="Title 1">
            <a:extLst>
              <a:ext uri="{FF2B5EF4-FFF2-40B4-BE49-F238E27FC236}">
                <a16:creationId xmlns:a16="http://schemas.microsoft.com/office/drawing/2014/main" id="{8D54B512-F0F4-4209-B50B-0659697BF9DE}"/>
              </a:ext>
            </a:extLst>
          </p:cNvPr>
          <p:cNvSpPr>
            <a:spLocks noGrp="1"/>
          </p:cNvSpPr>
          <p:nvPr>
            <p:ph type="title"/>
          </p:nvPr>
        </p:nvSpPr>
        <p:spPr>
          <a:xfrm>
            <a:off x="0" y="0"/>
            <a:ext cx="12192000" cy="1440000"/>
          </a:xfrm>
        </p:spPr>
        <p:txBody>
          <a:bodyPr>
            <a:normAutofit/>
          </a:bodyPr>
          <a:lstStyle/>
          <a:p>
            <a:r>
              <a:rPr lang="en-US" b="1" dirty="0"/>
              <a:t>Solenoid Design Exploration Variables </a:t>
            </a:r>
          </a:p>
        </p:txBody>
      </p:sp>
      <p:pic>
        <p:nvPicPr>
          <p:cNvPr id="5" name="Picture 4">
            <a:extLst>
              <a:ext uri="{FF2B5EF4-FFF2-40B4-BE49-F238E27FC236}">
                <a16:creationId xmlns:a16="http://schemas.microsoft.com/office/drawing/2014/main" id="{7FBBE419-F3F8-448A-BB3B-F61D251E7A1F}"/>
              </a:ext>
            </a:extLst>
          </p:cNvPr>
          <p:cNvPicPr>
            <a:picLocks noChangeAspect="1"/>
          </p:cNvPicPr>
          <p:nvPr/>
        </p:nvPicPr>
        <p:blipFill>
          <a:blip r:embed="rId2"/>
          <a:stretch>
            <a:fillRect/>
          </a:stretch>
        </p:blipFill>
        <p:spPr>
          <a:xfrm>
            <a:off x="533400" y="2471266"/>
            <a:ext cx="4470399" cy="2952772"/>
          </a:xfrm>
          <a:prstGeom prst="rect">
            <a:avLst/>
          </a:prstGeom>
        </p:spPr>
      </p:pic>
      <p:sp>
        <p:nvSpPr>
          <p:cNvPr id="10" name="Rectangle: Rounded Corners 9">
            <a:extLst>
              <a:ext uri="{FF2B5EF4-FFF2-40B4-BE49-F238E27FC236}">
                <a16:creationId xmlns:a16="http://schemas.microsoft.com/office/drawing/2014/main" id="{A473EE62-68E0-47DC-81C3-DC6508364572}"/>
              </a:ext>
            </a:extLst>
          </p:cNvPr>
          <p:cNvSpPr/>
          <p:nvPr/>
        </p:nvSpPr>
        <p:spPr bwMode="auto">
          <a:xfrm>
            <a:off x="5791200" y="3273806"/>
            <a:ext cx="1676400" cy="307594"/>
          </a:xfrm>
          <a:prstGeom prst="roundRect">
            <a:avLst/>
          </a:prstGeom>
          <a:noFill/>
          <a:ln w="38100">
            <a:solidFill>
              <a:srgbClr val="FF0000"/>
            </a:solidFill>
          </a:ln>
          <a:effectLst/>
          <a:extLst/>
        </p:spPr>
        <p:txBody>
          <a:bodyPr wrap="square" lIns="108000" tIns="54000" rIns="108000" bIns="54000" numCol="1" spcCol="72000" rtlCol="0" anchor="ctr">
            <a:noAutofit/>
          </a:bodyPr>
          <a:lstStyle/>
          <a:p>
            <a:pPr algn="ctr">
              <a:lnSpc>
                <a:spcPct val="110000"/>
              </a:lnSpc>
              <a:spcBef>
                <a:spcPct val="0"/>
              </a:spcBef>
              <a:buFont typeface="Wingdings" charset="0"/>
              <a:buNone/>
            </a:pPr>
            <a:endParaRPr lang="en-CA" sz="1800" b="1" dirty="0">
              <a:solidFill>
                <a:schemeClr val="tx1"/>
              </a:solidFill>
              <a:latin typeface="+mn-lt"/>
              <a:ea typeface="Arial Unicode MS" panose="020B0604020202020204" pitchFamily="34" charset="-128"/>
              <a:cs typeface="Arial Unicode MS" panose="020B0604020202020204" pitchFamily="34" charset="-128"/>
            </a:endParaRPr>
          </a:p>
        </p:txBody>
      </p:sp>
      <p:sp>
        <p:nvSpPr>
          <p:cNvPr id="6" name="TextBox 5">
            <a:extLst>
              <a:ext uri="{FF2B5EF4-FFF2-40B4-BE49-F238E27FC236}">
                <a16:creationId xmlns:a16="http://schemas.microsoft.com/office/drawing/2014/main" id="{BB4CC521-5EEE-4E64-B0A0-5A81E4DE054D}"/>
              </a:ext>
            </a:extLst>
          </p:cNvPr>
          <p:cNvSpPr txBox="1"/>
          <p:nvPr/>
        </p:nvSpPr>
        <p:spPr>
          <a:xfrm>
            <a:off x="3886200" y="5449796"/>
            <a:ext cx="990602" cy="253651"/>
          </a:xfrm>
          <a:prstGeom prst="rect">
            <a:avLst/>
          </a:prstGeom>
          <a:noFill/>
        </p:spPr>
        <p:txBody>
          <a:bodyPr wrap="square" lIns="0" tIns="0" rIns="0" bIns="0" rtlCol="0">
            <a:noAutofit/>
          </a:bodyPr>
          <a:lstStyle/>
          <a:p>
            <a:pPr>
              <a:lnSpc>
                <a:spcPct val="110000"/>
              </a:lnSpc>
              <a:spcBef>
                <a:spcPts val="0"/>
              </a:spcBef>
            </a:pPr>
            <a:r>
              <a:rPr lang="en-US" sz="1200" dirty="0" err="1">
                <a:solidFill>
                  <a:srgbClr val="FF0000"/>
                </a:solidFill>
                <a:ea typeface="Arial Unicode MS" panose="020B0604020202020204" pitchFamily="34" charset="-128"/>
                <a:cs typeface="Arial Unicode MS" panose="020B0604020202020204" pitchFamily="34" charset="-128"/>
              </a:rPr>
              <a:t>Material_Core</a:t>
            </a:r>
            <a:endParaRPr lang="en-US" sz="1200" dirty="0">
              <a:solidFill>
                <a:srgbClr val="FF0000"/>
              </a:solidFill>
              <a:ea typeface="Arial Unicode MS" panose="020B0604020202020204" pitchFamily="34" charset="-128"/>
              <a:cs typeface="Arial Unicode MS" panose="020B0604020202020204" pitchFamily="34" charset="-128"/>
            </a:endParaRPr>
          </a:p>
        </p:txBody>
      </p:sp>
    </p:spTree>
    <p:extLst>
      <p:ext uri="{BB962C8B-B14F-4D97-AF65-F5344CB8AC3E}">
        <p14:creationId xmlns:p14="http://schemas.microsoft.com/office/powerpoint/2010/main" val="3067327926"/>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10.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16:0-0-540-960,5"/>
  <p:tag name="CDT_MASTERSHAPE2" val="14:0-0-540-960,5"/>
  <p:tag name="CDT_MASTERSHAPE3" val="57350:190,6199-26,62496-99,70441-933,8749"/>
  <p:tag name="CDT_MASTERSHAPE4" val="11:0-480,25-0,1250394-0,1250394"/>
  <p:tag name="CDT_MASTERSHAPE5" val="12:0-49,37504-76,20732-136,063"/>
  <p:tag name="CDT_MASTERSHAPE6" val="15:485,5-0-34-960,5"/>
  <p:tag name="CDT_MASTERSHAPE7" val="57351:190,62-26,62504-30,95134-933,8749"/>
  <p:tag name="CDT_MASTERSHAPE8" val="13:485,5-695,75-34-264,75"/>
</p:tagLst>
</file>

<file path=ppt/tags/tag100.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21"/>
  <p:tag name="CDT_COLFF_NEW" val="21"/>
  <p:tag name="CDT_EXTCOL" val="True"/>
  <p:tag name="CDT_COLTX_NEW" val="22"/>
  <p:tag name="CDT_TARGETSHAPE_NEW" val="20"/>
  <p:tag name="CDT_DELETE_ONEVENT_NEWPRES" val="False"/>
  <p:tag name="CDT_PROT" val="2"/>
  <p:tag name="CDT_PROT_TOP" val="111,25"/>
  <p:tag name="CDT_PROT_LEFT" val="366,8501"/>
  <p:tag name="CDT_PROT_WIDTH" val="593,6499"/>
  <p:tag name="CDT_PROT_HEIGHT" val="374,25"/>
</p:tagLst>
</file>

<file path=ppt/tags/tag101.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102.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103.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104.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105.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106.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21"/>
  <p:tag name="CDT_COLFF_NEW" val="21"/>
  <p:tag name="CDT_EXTCOL" val="True"/>
  <p:tag name="CDT_COLTX_NEW" val="22"/>
  <p:tag name="CDT_TARGETSHAPE_NEW" val="20"/>
  <p:tag name="CDT_DELETE_ONEVENT_NEWPRES" val="False"/>
  <p:tag name="CDT_PROT" val="2"/>
  <p:tag name="CDT_PROT_TOP" val="111,25"/>
  <p:tag name="CDT_PROT_LEFT" val="366,8501"/>
  <p:tag name="CDT_PROT_WIDTH" val="593,6499"/>
  <p:tag name="CDT_PROT_HEIGHT" val="374,25"/>
</p:tagLst>
</file>

<file path=ppt/tags/tag107.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DELETE_ONEVENT_NEWPRES" val="False"/>
  <p:tag name="CDT_PROT" val="2"/>
  <p:tag name="CDT_PROT_TOP" val="0"/>
  <p:tag name="CDT_PROT_LEFT" val="0"/>
  <p:tag name="CDT_PROT_WIDTH" val="960,5"/>
  <p:tag name="CDT_PROT_HEIGHT" val="99,87504"/>
</p:tagLst>
</file>

<file path=ppt/tags/tag108.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646,3749"/>
  <p:tag name="CDT_PROT_HEIGHT" val="374,25"/>
</p:tagLst>
</file>

<file path=ppt/tags/tag109.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15:0-0-326,7-960,5"/>
  <p:tag name="CDT_MASTERSHAPE2" val="11:0-0-326,7-960,5"/>
  <p:tag name="CDT_MASTERSHAPE3" val="57350:326,7-26,62496-68,50504-933,8749"/>
  <p:tag name="CDT_MASTERSHAPE4" val="57351:295,7487-26,62496-30,95134-933,8749"/>
  <p:tag name="CDT_MASTERSHAPE5" val="12:0-480,25-0,1250394-0,1250394"/>
  <p:tag name="CDT_MASTERSHAPE6" val="13:0-49,37504-76,20732-136,063"/>
  <p:tag name="CDT_MASTERSHAPE7" val="14:485,5-0-34-960,5"/>
  <p:tag name="CDT_MASTERSHAPE8" val="10:485,5-695,75-34-264,75"/>
</p:tagLst>
</file>

<file path=ppt/tags/tag11.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16:0-0-540-960,5"/>
  <p:tag name="CDT_MASTERSHAPE2" val="14:0-0-540-960,5"/>
  <p:tag name="CDT_MASTERSHAPE3" val="57350:235,2668-26,62496-99,70441-933,8749"/>
  <p:tag name="CDT_MASTERSHAPE4" val="11:0-480,25-0,1250394-0,1250394"/>
  <p:tag name="CDT_MASTERSHAPE5" val="13:0-49,37504-76,20732-136,063"/>
  <p:tag name="CDT_MASTERSHAPE6" val="15:485,5-0-34-960,5"/>
  <p:tag name="CDT_MASTERSHAPE7" val="57351:304-26,62504-30,95134-933,8749"/>
  <p:tag name="CDT_MASTERSHAPE8" val="12:485,5-695,75-34-264,75"/>
</p:tagLst>
</file>

<file path=ppt/tags/tag110.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16:0-0-406,08-960,5"/>
  <p:tag name="CDT_MASTERSHAPE2" val="13:0-0-406,08-960,5"/>
  <p:tag name="CDT_MASTERSHAPE3" val="57350:337,575-26,62496-68,50504-933,8749"/>
  <p:tag name="CDT_MASTERSHAPE4" val="57351:406,08-26,62496-30,95134-933,8749"/>
  <p:tag name="CDT_MASTERSHAPE5" val="11:0-480,25-0,1250394-0,1250394"/>
  <p:tag name="CDT_MASTERSHAPE6" val="14:0-49,37504-76,20732-136,063"/>
  <p:tag name="CDT_MASTERSHAPE7" val="15:485,5-0-34-960,5"/>
  <p:tag name="CDT_MASTERSHAPE8" val="12:485,5-695,75-34-264,75"/>
</p:tagLst>
</file>

<file path=ppt/tags/tag111.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16:0-0-540-960,5"/>
  <p:tag name="CDT_MASTERSHAPE2" val="14:0-0-540-960,5"/>
  <p:tag name="CDT_MASTERSHAPE3" val="57350:190,6199-26,62496-99,70441-933,8749"/>
  <p:tag name="CDT_MASTERSHAPE4" val="11:0-480,25-0,1250394-0,1250394"/>
  <p:tag name="CDT_MASTERSHAPE5" val="12:0-49,37504-76,20732-136,063"/>
  <p:tag name="CDT_MASTERSHAPE6" val="15:485,5-0-34-960,5"/>
  <p:tag name="CDT_MASTERSHAPE7" val="57351:190,62-26,62504-30,95134-933,8749"/>
  <p:tag name="CDT_MASTERSHAPE8" val="13:485,5-695,75-34-264,75"/>
</p:tagLst>
</file>

<file path=ppt/tags/tag112.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16:0-0-540-960,5"/>
  <p:tag name="CDT_MASTERSHAPE2" val="14:0-0-540-960,5"/>
  <p:tag name="CDT_MASTERSHAPE3" val="57350:235,2668-26,62496-99,70441-933,8749"/>
  <p:tag name="CDT_MASTERSHAPE4" val="11:0-480,25-0,1250394-0,1250394"/>
  <p:tag name="CDT_MASTERSHAPE5" val="13:0-49,37504-76,20732-136,063"/>
  <p:tag name="CDT_MASTERSHAPE6" val="15:485,5-0-34-960,5"/>
  <p:tag name="CDT_MASTERSHAPE7" val="57351:304-26,62504-30,95134-933,8749"/>
  <p:tag name="CDT_MASTERSHAPE8" val="12:485,5-695,75-34-264,75"/>
</p:tagLst>
</file>

<file path=ppt/tags/tag113.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7:0-0-326,75-960,5"/>
  <p:tag name="CDT_MASTERSHAPE2" val="57350:326,7-26,62504-68,50504-933,8749"/>
  <p:tag name="CDT_MASTERSHAPE3" val="57351:295,7487-26,62504-30,95134-933,8749"/>
  <p:tag name="CDT_MASTERSHAPE4" val="6:0-480,25-0,1250394-0,1250394"/>
  <p:tag name="CDT_MASTERSHAPE5" val="8:0-809,1249-63,37504-113,375"/>
</p:tagLst>
</file>

<file path=ppt/tags/tag114.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7:0-0-406,5005-960,5"/>
  <p:tag name="CDT_MASTERSHAPE2" val="57350:337,575-26,62504-68,50504-933,8749"/>
  <p:tag name="CDT_MASTERSHAPE3" val="57351:406,08-26,62504-30,95134-933,8749"/>
  <p:tag name="CDT_MASTERSHAPE4" val="6:0-480,25-0,1250394-0,1250394"/>
  <p:tag name="CDT_MASTERSHAPE5" val="9:0-809,1249-63,37504-113,375"/>
</p:tagLst>
</file>

<file path=ppt/tags/tag115.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5:111,25-366,85-374,25-593,65"/>
  <p:tag name="CDT_MASTERSHAPE2" val="13:111,25-366,8501-374,25-593,6499"/>
  <p:tag name="CDT_MASTERSHAPE3" val="2:0-0-99,87504-960,5"/>
  <p:tag name="CDT_MASTERSHAPE4" val="11:111,25-0-374,25-355,51"/>
</p:tagLst>
</file>

<file path=ppt/tags/tag116.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13:111,25-49,37504-374,25-306,1349"/>
  <p:tag name="CDT_MASTERSHAPE3" val="5:111,25-366,85-374,25-593,65"/>
</p:tagLst>
</file>

<file path=ppt/tags/tag117.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Lst>
</file>

<file path=ppt/tags/tag118.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646,3749"/>
</p:tagLst>
</file>

<file path=ppt/tags/tag119.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532,9134"/>
</p:tagLst>
</file>

<file path=ppt/tags/tag12.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7:0-0-326,75-960,5"/>
  <p:tag name="CDT_MASTERSHAPE2" val="57350:326,7-26,62504-68,50504-933,8749"/>
  <p:tag name="CDT_MASTERSHAPE3" val="57351:295,7487-26,62504-30,95134-933,8749"/>
  <p:tag name="CDT_MASTERSHAPE4" val="6:0-480,25-0,1250394-0,1250394"/>
  <p:tag name="CDT_MASTERSHAPE5" val="8:0-809,1249-63,37504-113,375"/>
</p:tagLst>
</file>

<file path=ppt/tags/tag120.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430,875"/>
  <p:tag name="CDT_MASTERSHAPE3" val="4:111,25-491,625-374,25-430,875"/>
</p:tagLst>
</file>

<file path=ppt/tags/tag121.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01-49,37504-181,375-646,3749"/>
  <p:tag name="CDT_MASTERSHAPE3" val="13:304-49,37504-181,5-646,3749"/>
</p:tagLst>
</file>

<file path=ppt/tags/tag122.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283,5"/>
  <p:tag name="CDT_MASTERSHAPE3" val="13:111,25-344,125-374,25-283,4646"/>
  <p:tag name="CDT_MASTERSHAPE4" val="12:111,25-639,0355-374,25-283,4646"/>
</p:tagLst>
</file>

<file path=ppt/tags/tag123.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01-49,37504-181,375-430,875"/>
  <p:tag name="CDT_MASTERSHAPE3" val="4:111,25-491,625-181,375-430,875"/>
  <p:tag name="CDT_MASTERSHAPE4" val="5:304-49,37504-181,5-430,875"/>
  <p:tag name="CDT_MASTERSHAPE5" val="6:304-491,625-181,5-430,875"/>
</p:tagLst>
</file>

<file path=ppt/tags/tag124.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5:111,25-820,4528-374,25-102,0472"/>
</p:tagLst>
</file>

<file path=ppt/tags/tag125.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646,3749"/>
  <p:tag name="CDT_MASTERSHAPE3" val="5:111,25-820,4528-374,25-102,0472"/>
</p:tagLst>
</file>

<file path=ppt/tags/tag126.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532,9134"/>
  <p:tag name="CDT_MASTERSHAPE3" val="6:111,25-820,4528-374,25-102,0472"/>
</p:tagLst>
</file>

<file path=ppt/tags/tag127.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317,4803"/>
  <p:tag name="CDT_MASTERSHAPE3" val="13:111,25-378,2697-374,25-317,4803"/>
  <p:tag name="CDT_MASTERSHAPE4" val="6:111,25-820,4528-374,25-102,0472"/>
</p:tagLst>
</file>

<file path=ppt/tags/tag128.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204,0945"/>
  <p:tag name="CDT_MASTERSHAPE3" val="13:111,25-264,7559-374,25-215,4941"/>
  <p:tag name="CDT_MASTERSHAPE4" val="12:111,25-491,625-374,25-204,125"/>
  <p:tag name="CDT_MASTERSHAPE5" val="7:111,25-820,4528-374,25-102,0472"/>
</p:tagLst>
</file>

<file path=ppt/tags/tag129.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01-49,37504-181,375-646,3749"/>
  <p:tag name="CDT_MASTERSHAPE3" val="13:304-49,37504-181,5-646,3749"/>
  <p:tag name="CDT_MASTERSHAPE4" val="6:111,25-820,4528-374,25-102,0472"/>
</p:tagLst>
</file>

<file path=ppt/tags/tag13.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7:0-0-406,5005-960,5"/>
  <p:tag name="CDT_MASTERSHAPE2" val="57350:337,575-26,62504-68,50504-933,8749"/>
  <p:tag name="CDT_MASTERSHAPE3" val="57351:406,08-26,62504-30,95134-933,8749"/>
  <p:tag name="CDT_MASTERSHAPE4" val="6:0-480,25-0,1250394-0,1250394"/>
  <p:tag name="CDT_MASTERSHAPE5" val="9:0-809,1249-63,37504-113,375"/>
</p:tagLst>
</file>

<file path=ppt/tags/tag130.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01-49,37504-181,375-317,4803"/>
  <p:tag name="CDT_MASTERSHAPE3" val="13:111,25-378,2696-181,375-317,4803"/>
  <p:tag name="CDT_MASTERSHAPE4" val="12:304-49,37504-181,5-317,4803"/>
  <p:tag name="CDT_MASTERSHAPE5" val="15:304-378,2697-181,5-317,4803"/>
  <p:tag name="CDT_MASTERSHAPE6" val="10:111,25-820,4528-374,25-102,0472"/>
</p:tagLst>
</file>

<file path=ppt/tags/tag131.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15:0-0-99,87504-960,5"/>
  <p:tag name="CDT_MASTERSHAPE2" val="3078:0-0-99,87504-960,5"/>
  <p:tag name="CDT_MASTERSHAPE3" val="3079:111,25-49,37504-374,25-646,3749"/>
  <p:tag name="CDT_MASTERSHAPE4" val="10:0-809,1142-63,50622-113,3858"/>
  <p:tag name="CDT_MASTERSHAPE5" val="16:485,5-0-34-960,5"/>
  <p:tag name="CDT_MASTERSHAPE6" val="17:519,5-0-20,5-309,6244"/>
  <p:tag name="CDT_MASTERSHAPE7" val="18:519,5-0-20,5-138,9988"/>
  <p:tag name="CDT_MASTERSHAPE8" val="19:519,5-298,2492-20,5-662,2507"/>
  <p:tag name="CDT_MASTERSHAPE9" val="20:0-480,25-0,1250394-0,1250394"/>
  <p:tag name="CDT_MASTERSHAPE10" val="3072:0-0-0-0"/>
  <p:tag name="CDT_MASTERSHAPE11" val="3073:0-0-0-0"/>
  <p:tag name="CDT_MASTERSHAPE12" val="3074:0-0-0-0"/>
  <p:tag name="CDT_MASTERSHAPE13" val="3075:0-0-0-0"/>
  <p:tag name="CDT_MASTERSHAPE14" val="3076:0-0-0-0"/>
  <p:tag name="CDT_MASTERSHAPE15" val="3077:0-0-0-0"/>
  <p:tag name="CDT_MASTERSHAPE16" val="3080:0-0-0-0"/>
  <p:tag name="CDT_MASTERSHAPE17" val="3081:0-0-0-0"/>
  <p:tag name="CDT_MASTERSHAPE18" val="3082:0-0-0-0"/>
  <p:tag name="CDT_MASTERSHAPE19" val="3083:0-0-0-0"/>
  <p:tag name="CDT_MASTERSHAPE20" val="3084:0-0-0-0"/>
  <p:tag name="CDT_MASTERSHAPE21" val="3085:0-0-0-0"/>
  <p:tag name="CDT_MASTERSHAPE22" val="3086:0-0-0-0"/>
  <p:tag name="CDT_MASTERSHAPE23" val="3087:0-0-0-0"/>
  <p:tag name="CDT_MASTERSHAPE24" val="3088:0-0-0-0"/>
  <p:tag name="CDT_MASTERSHAPE25" val="3089:0-0-0-0"/>
  <p:tag name="CDT_MASTERSHAPE26" val="3090:0-0-0-0"/>
  <p:tag name="CDT_MASTERSHAPE27" val="3091:0-0-0-0"/>
  <p:tag name="CDT_MASTERSHAPE28" val="3092:0-0-0-0"/>
  <p:tag name="CDT_MASTERSHAPE29" val="3093:0-0-0-0"/>
  <p:tag name="CDT_MASTERSHAPE30" val="3094:0-0-0-0"/>
  <p:tag name="CDT_MASTERSHAPE31" val="3095:0-0-0-0"/>
  <p:tag name="CDT_MASTERSHAPE32" val="3096:0-0-0-0"/>
</p:tagLst>
</file>

<file path=ppt/tags/tag132.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4"/>
  <p:tag name="CDT_TARGETSHAPE_NEW" val="1"/>
  <p:tag name="CDT_PROT" val="3"/>
  <p:tag name="CDT_PROT_TOP" val="485,5"/>
  <p:tag name="CDT_PROT_LEFT" val="0"/>
  <p:tag name="CDT_PROT_WIDTH" val="960,5"/>
  <p:tag name="CDT_PROT_HEIGHT" val="34"/>
</p:tagLst>
</file>

<file path=ppt/tags/tag133.xml><?xml version="1.0" encoding="utf-8"?>
<p:tagLst xmlns:a="http://schemas.openxmlformats.org/drawingml/2006/main" xmlns:r="http://schemas.openxmlformats.org/officeDocument/2006/relationships" xmlns:p="http://schemas.openxmlformats.org/presentationml/2006/main">
  <p:tag name="CDT_AUTODIALOG" val="1"/>
  <p:tag name="CDT_FILLFIXED" val="True"/>
  <p:tag name="CDT_LINEFIXED" val="True"/>
  <p:tag name="CDT_FILLUNVISIBLE" val="True"/>
  <p:tag name="CDT_LINEUNVISIBLE" val="True"/>
  <p:tag name="CDT_EXTCOL" val="True"/>
  <p:tag name="CDT_COLTX_NEW" val="25"/>
  <p:tag name="CDT_TARGETSHAPE_NEW" val="8"/>
  <p:tag name="CDT_PROT" val="3"/>
  <p:tag name="CDT_PROT_TOP" val="519,5"/>
  <p:tag name="CDT_PROT_LEFT" val="0"/>
  <p:tag name="CDT_PROT_WIDTH" val="309,6244"/>
  <p:tag name="CDT_PROT_HEIGHT" val="20,5"/>
</p:tagLst>
</file>

<file path=ppt/tags/tag134.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5"/>
  <p:tag name="CDT_TARGETSHAPE_NEW" val="7"/>
  <p:tag name="CDT_PROT" val="3"/>
  <p:tag name="CDT_PROT_TOP" val="519,5"/>
  <p:tag name="CDT_PROT_LEFT" val="0"/>
  <p:tag name="CDT_PROT_WIDTH" val="138,9988"/>
  <p:tag name="CDT_PROT_HEIGHT" val="20,5"/>
</p:tagLst>
</file>

<file path=ppt/tags/tag135.xml><?xml version="1.0" encoding="utf-8"?>
<p:tagLst xmlns:a="http://schemas.openxmlformats.org/drawingml/2006/main" xmlns:r="http://schemas.openxmlformats.org/officeDocument/2006/relationships" xmlns:p="http://schemas.openxmlformats.org/presentationml/2006/main">
  <p:tag name="CDT_AUTODIALOG" val="1"/>
  <p:tag name="CDT_FILLFIXED" val="True"/>
  <p:tag name="CDT_LINEFIXED" val="True"/>
  <p:tag name="CDT_FILLUNVISIBLE" val="True"/>
  <p:tag name="CDT_LINEUNVISIBLE" val="True"/>
  <p:tag name="CDT_EXTCOL" val="True"/>
  <p:tag name="CDT_COLTX_NEW" val="25"/>
  <p:tag name="CDT_TARGETSHAPE_NEW" val="9"/>
  <p:tag name="CDT_PROT" val="3"/>
  <p:tag name="CDT_PROT_TOP" val="519,5"/>
  <p:tag name="CDT_PROT_LEFT" val="298,2492"/>
  <p:tag name="CDT_PROT_WIDTH" val="662,2507"/>
  <p:tag name="CDT_PROT_HEIGHT" val="20,5"/>
</p:tagLst>
</file>

<file path=ppt/tags/tag136.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137.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138.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139.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14.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5:111,25-366,85-374,25-593,65"/>
  <p:tag name="CDT_MASTERSHAPE2" val="13:111,25-366,8501-374,25-593,6499"/>
  <p:tag name="CDT_MASTERSHAPE3" val="2:0-0-99,87504-960,5"/>
  <p:tag name="CDT_MASTERSHAPE4" val="11:111,25-0-374,25-355,51"/>
</p:tagLst>
</file>

<file path=ppt/tags/tag140.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141.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142.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143.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144.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145.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146.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147.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148.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21"/>
  <p:tag name="CDT_COLFF_NEW" val="21"/>
  <p:tag name="CDT_EXTCOL" val="True"/>
  <p:tag name="CDT_COLTX_NEW" val="22"/>
  <p:tag name="CDT_TARGETSHAPE_NEW" val="20"/>
  <p:tag name="CDT_DELETE_ONEVENT_NEWPRES" val="False"/>
  <p:tag name="CDT_PROT" val="2"/>
  <p:tag name="CDT_PROT_TOP" val="111,25"/>
  <p:tag name="CDT_PROT_LEFT" val="366,8501"/>
  <p:tag name="CDT_PROT_WIDTH" val="593,6499"/>
  <p:tag name="CDT_PROT_HEIGHT" val="374,25"/>
</p:tagLst>
</file>

<file path=ppt/tags/tag149.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15.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13:111,25-49,37504-374,25-306,1349"/>
  <p:tag name="CDT_MASTERSHAPE3" val="5:111,25-366,85-374,25-593,65"/>
</p:tagLst>
</file>

<file path=ppt/tags/tag150.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306,1349"/>
  <p:tag name="CDT_PROT_HEIGHT" val="374,25"/>
</p:tagLst>
</file>

<file path=ppt/tags/tag151.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21"/>
  <p:tag name="CDT_COLFF_NEW" val="21"/>
  <p:tag name="CDT_EXTCOL" val="True"/>
  <p:tag name="CDT_COLTX_NEW" val="22"/>
  <p:tag name="CDT_DELETE_ONEVENT_NEWPRES" val="False"/>
  <p:tag name="CDT_PROT" val="2"/>
  <p:tag name="CDT_PROT_TOP" val="111,25"/>
  <p:tag name="CDT_PROT_LEFT" val="366,85"/>
  <p:tag name="CDT_PROT_WIDTH" val="593,65"/>
  <p:tag name="CDT_PROT_HEIGHT" val="374,25"/>
</p:tagLst>
</file>

<file path=ppt/tags/tag152.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153.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154.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646,3749"/>
  <p:tag name="CDT_PROT_HEIGHT" val="374,25"/>
</p:tagLst>
</file>

<file path=ppt/tags/tag155.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156.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532,9134"/>
  <p:tag name="CDT_PROT_HEIGHT" val="374,25"/>
</p:tagLst>
</file>

<file path=ppt/tags/tag157.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158.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430,875"/>
  <p:tag name="CDT_PROT_HEIGHT" val="374,25"/>
</p:tagLst>
</file>

<file path=ppt/tags/tag159.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1,625"/>
  <p:tag name="CDT_PROT_WIDTH" val="430,875"/>
  <p:tag name="CDT_PROT_HEIGHT" val="374,25"/>
</p:tagLst>
</file>

<file path=ppt/tags/tag16.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Lst>
</file>

<file path=ppt/tags/tag160.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430,875"/>
  <p:tag name="CDT_PROT_HEIGHT" val="374,25"/>
</p:tagLst>
</file>

<file path=ppt/tags/tag161.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430,875"/>
  <p:tag name="CDT_PROT_HEIGHT" val="374,25"/>
</p:tagLst>
</file>

<file path=ppt/tags/tag162.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163.xml><?xml version="1.0" encoding="utf-8"?>
<p:tagLst xmlns:a="http://schemas.openxmlformats.org/drawingml/2006/main" xmlns:r="http://schemas.openxmlformats.org/officeDocument/2006/relationships" xmlns:p="http://schemas.openxmlformats.org/presentationml/2006/main">
  <p:tag name="CDT_PROT" val="2"/>
  <p:tag name="CDT_PROT_TOP" val="111,2501"/>
  <p:tag name="CDT_PROT_LEFT" val="49,37504"/>
  <p:tag name="CDT_PROT_WIDTH" val="646,3749"/>
  <p:tag name="CDT_PROT_HEIGHT" val="181,375"/>
</p:tagLst>
</file>

<file path=ppt/tags/tag164.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49,37504"/>
  <p:tag name="CDT_PROT_WIDTH" val="646,3749"/>
  <p:tag name="CDT_PROT_HEIGHT" val="181,5"/>
</p:tagLst>
</file>

<file path=ppt/tags/tag165.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166.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283,5"/>
  <p:tag name="CDT_PROT_HEIGHT" val="374,25"/>
</p:tagLst>
</file>

<file path=ppt/tags/tag167.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344,125"/>
  <p:tag name="CDT_PROT_WIDTH" val="283,4646"/>
  <p:tag name="CDT_PROT_HEIGHT" val="374,25"/>
</p:tagLst>
</file>

<file path=ppt/tags/tag168.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639,0355"/>
  <p:tag name="CDT_PROT_WIDTH" val="283,4646"/>
  <p:tag name="CDT_PROT_HEIGHT" val="374,25"/>
</p:tagLst>
</file>

<file path=ppt/tags/tag169.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17.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646,3749"/>
</p:tagLst>
</file>

<file path=ppt/tags/tag170.xml><?xml version="1.0" encoding="utf-8"?>
<p:tagLst xmlns:a="http://schemas.openxmlformats.org/drawingml/2006/main" xmlns:r="http://schemas.openxmlformats.org/officeDocument/2006/relationships" xmlns:p="http://schemas.openxmlformats.org/presentationml/2006/main">
  <p:tag name="CDT_PROT" val="2"/>
  <p:tag name="CDT_PROT_TOP" val="111,2501"/>
  <p:tag name="CDT_PROT_LEFT" val="49,37504"/>
  <p:tag name="CDT_PROT_WIDTH" val="430,875"/>
  <p:tag name="CDT_PROT_HEIGHT" val="181,375"/>
</p:tagLst>
</file>

<file path=ppt/tags/tag171.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1,625"/>
  <p:tag name="CDT_PROT_WIDTH" val="430,875"/>
  <p:tag name="CDT_PROT_HEIGHT" val="181,375"/>
</p:tagLst>
</file>

<file path=ppt/tags/tag172.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49,37504"/>
  <p:tag name="CDT_PROT_WIDTH" val="430,875"/>
  <p:tag name="CDT_PROT_HEIGHT" val="181,5"/>
</p:tagLst>
</file>

<file path=ppt/tags/tag173.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491,625"/>
  <p:tag name="CDT_PROT_WIDTH" val="430,875"/>
  <p:tag name="CDT_PROT_HEIGHT" val="181,5"/>
</p:tagLst>
</file>

<file path=ppt/tags/tag174.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175.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176.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177.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646,3749"/>
  <p:tag name="CDT_PROT_HEIGHT" val="374,25"/>
</p:tagLst>
</file>

<file path=ppt/tags/tag178.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179.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18.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532,9134"/>
</p:tagLst>
</file>

<file path=ppt/tags/tag180.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532,9134"/>
  <p:tag name="CDT_PROT_HEIGHT" val="374,25"/>
</p:tagLst>
</file>

<file path=ppt/tags/tag181.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182.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183.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317,4803"/>
  <p:tag name="CDT_PROT_HEIGHT" val="374,25"/>
</p:tagLst>
</file>

<file path=ppt/tags/tag184.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378,2697"/>
  <p:tag name="CDT_PROT_WIDTH" val="317,4803"/>
  <p:tag name="CDT_PROT_HEIGHT" val="374,25"/>
</p:tagLst>
</file>

<file path=ppt/tags/tag185.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186.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187.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204,0945"/>
  <p:tag name="CDT_PROT_HEIGHT" val="374,25"/>
</p:tagLst>
</file>

<file path=ppt/tags/tag188.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264,7559"/>
  <p:tag name="CDT_PROT_WIDTH" val="215,4941"/>
  <p:tag name="CDT_PROT_HEIGHT" val="374,25"/>
</p:tagLst>
</file>

<file path=ppt/tags/tag189.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1,625"/>
  <p:tag name="CDT_PROT_WIDTH" val="204,125"/>
  <p:tag name="CDT_PROT_HEIGHT" val="374,25"/>
</p:tagLst>
</file>

<file path=ppt/tags/tag19.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430,875"/>
  <p:tag name="CDT_MASTERSHAPE3" val="4:111,25-491,625-374,25-430,875"/>
</p:tagLst>
</file>

<file path=ppt/tags/tag190.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191.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192.xml><?xml version="1.0" encoding="utf-8"?>
<p:tagLst xmlns:a="http://schemas.openxmlformats.org/drawingml/2006/main" xmlns:r="http://schemas.openxmlformats.org/officeDocument/2006/relationships" xmlns:p="http://schemas.openxmlformats.org/presentationml/2006/main">
  <p:tag name="CDT_PROT" val="2"/>
  <p:tag name="CDT_PROT_TOP" val="111,2501"/>
  <p:tag name="CDT_PROT_LEFT" val="49,37504"/>
  <p:tag name="CDT_PROT_WIDTH" val="646,3749"/>
  <p:tag name="CDT_PROT_HEIGHT" val="181,375"/>
</p:tagLst>
</file>

<file path=ppt/tags/tag193.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49,37504"/>
  <p:tag name="CDT_PROT_WIDTH" val="646,3749"/>
  <p:tag name="CDT_PROT_HEIGHT" val="181,5"/>
</p:tagLst>
</file>

<file path=ppt/tags/tag194.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195.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196.xml><?xml version="1.0" encoding="utf-8"?>
<p:tagLst xmlns:a="http://schemas.openxmlformats.org/drawingml/2006/main" xmlns:r="http://schemas.openxmlformats.org/officeDocument/2006/relationships" xmlns:p="http://schemas.openxmlformats.org/presentationml/2006/main">
  <p:tag name="CDT_PROT" val="2"/>
  <p:tag name="CDT_PROT_TOP" val="111,2501"/>
  <p:tag name="CDT_PROT_LEFT" val="49,37504"/>
  <p:tag name="CDT_PROT_WIDTH" val="317,4803"/>
  <p:tag name="CDT_PROT_HEIGHT" val="181,375"/>
</p:tagLst>
</file>

<file path=ppt/tags/tag197.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378,2696"/>
  <p:tag name="CDT_PROT_WIDTH" val="317,4803"/>
  <p:tag name="CDT_PROT_HEIGHT" val="181,375"/>
</p:tagLst>
</file>

<file path=ppt/tags/tag198.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49,37504"/>
  <p:tag name="CDT_PROT_WIDTH" val="317,4803"/>
  <p:tag name="CDT_PROT_HEIGHT" val="181,5"/>
</p:tagLst>
</file>

<file path=ppt/tags/tag199.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378,2697"/>
  <p:tag name="CDT_PROT_WIDTH" val="317,4803"/>
  <p:tag name="CDT_PROT_HEIGHT" val="181,5"/>
</p:tagLst>
</file>

<file path=ppt/tags/tag2.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20.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01-49,37504-181,375-646,3749"/>
  <p:tag name="CDT_MASTERSHAPE3" val="13:304-49,37504-181,5-646,3749"/>
</p:tagLst>
</file>

<file path=ppt/tags/tag200.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201.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21"/>
  <p:tag name="CDT_COLFF_NEW" val="21"/>
  <p:tag name="CDT_EXTCOL" val="True"/>
  <p:tag name="CDT_COLTX_NEW" val="22"/>
  <p:tag name="CDT_TARGETSHAPE_NEW" val="20"/>
  <p:tag name="CDT_DELETE_ONEVENT_NEWPRES" val="False"/>
  <p:tag name="CDT_PROT" val="2"/>
  <p:tag name="CDT_PROT_TOP" val="111,25"/>
  <p:tag name="CDT_PROT_LEFT" val="366,8501"/>
  <p:tag name="CDT_PROT_WIDTH" val="593,6499"/>
  <p:tag name="CDT_PROT_HEIGHT" val="374,25"/>
</p:tagLst>
</file>

<file path=ppt/tags/tag202.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203.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204.xml><?xml version="1.0" encoding="utf-8"?>
<p:tagLst xmlns:a="http://schemas.openxmlformats.org/drawingml/2006/main" xmlns:r="http://schemas.openxmlformats.org/officeDocument/2006/relationships" xmlns:p="http://schemas.openxmlformats.org/presentationml/2006/main">
  <p:tag name="CDT_INTERSECT_SLIDE" val="False"/>
  <p:tag name="CDT_NAVBARONTHISSLIDE" val="True"/>
  <p:tag name="CDT_DESIGNS_NAME" val="Siemens 2013 – 16:9"/>
  <p:tag name="CDT_MASTERS_NAME" val="Title fullscreen (big bar up)"/>
  <p:tag name="CDT_LAYOUT_TYPE" val="1"/>
  <p:tag name="CDT_ORIGINAL_DESIGNS_NAME" val="Siemens 2013 – 16:9"/>
  <p:tag name="CDT_ORIGINAL_MASTERS_NAME" val="Title fullscreen (big bar up)"/>
  <p:tag name="CDT_ORIGINAL_LAYOUT_TYPE" val="1"/>
</p:tagLst>
</file>

<file path=ppt/tags/tag20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283,5"/>
  <p:tag name="CDT_MASTERSHAPE3" val="13:111,25-344,125-374,25-283,4646"/>
  <p:tag name="CDT_MASTERSHAPE4" val="12:111,25-639,0355-374,25-283,4646"/>
</p:tagLst>
</file>

<file path=ppt/tags/tag22.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01-49,37504-181,375-430,875"/>
  <p:tag name="CDT_MASTERSHAPE3" val="4:111,25-491,625-181,375-430,875"/>
  <p:tag name="CDT_MASTERSHAPE4" val="5:304-49,37504-181,5-430,875"/>
  <p:tag name="CDT_MASTERSHAPE5" val="6:304-491,625-181,5-430,875"/>
</p:tagLst>
</file>

<file path=ppt/tags/tag23.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5:111,25-820,4528-374,25-102,0472"/>
</p:tagLst>
</file>

<file path=ppt/tags/tag24.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646,3749"/>
  <p:tag name="CDT_MASTERSHAPE3" val="5:111,25-820,4528-374,25-102,0472"/>
</p:tagLst>
</file>

<file path=ppt/tags/tag25.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532,9134"/>
  <p:tag name="CDT_MASTERSHAPE3" val="6:111,25-820,4528-374,25-102,0472"/>
</p:tagLst>
</file>

<file path=ppt/tags/tag26.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317,4803"/>
  <p:tag name="CDT_MASTERSHAPE3" val="13:111,25-378,2697-374,25-317,4803"/>
  <p:tag name="CDT_MASTERSHAPE4" val="6:111,25-820,4528-374,25-102,0472"/>
</p:tagLst>
</file>

<file path=ppt/tags/tag27.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49,37504-374,25-204,0945"/>
  <p:tag name="CDT_MASTERSHAPE3" val="13:111,25-264,7559-374,25-215,4941"/>
  <p:tag name="CDT_MASTERSHAPE4" val="12:111,25-491,625-374,25-204,125"/>
  <p:tag name="CDT_MASTERSHAPE5" val="7:111,25-820,4528-374,25-102,0472"/>
</p:tagLst>
</file>

<file path=ppt/tags/tag28.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01-49,37504-181,375-646,3749"/>
  <p:tag name="CDT_MASTERSHAPE3" val="13:304-49,37504-181,5-646,3749"/>
  <p:tag name="CDT_MASTERSHAPE4" val="6:111,25-820,4528-374,25-102,0472"/>
</p:tagLst>
</file>

<file path=ppt/tags/tag29.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2:0-0-99,87504-960,5"/>
  <p:tag name="CDT_MASTERSHAPE2" val="3:111,2501-49,37504-181,375-317,4803"/>
  <p:tag name="CDT_MASTERSHAPE3" val="13:111,25-378,2696-181,375-317,4803"/>
  <p:tag name="CDT_MASTERSHAPE4" val="12:304-49,37504-181,5-317,4803"/>
  <p:tag name="CDT_MASTERSHAPE5" val="15:304-378,2697-181,5-317,4803"/>
  <p:tag name="CDT_MASTERSHAPE6" val="10:111,25-820,4528-374,25-102,0472"/>
</p:tagLst>
</file>

<file path=ppt/tags/tag3.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21"/>
  <p:tag name="CDT_COLFF_NEW" val="21"/>
  <p:tag name="CDT_EXTCOL" val="True"/>
  <p:tag name="CDT_COLTX_NEW" val="22"/>
  <p:tag name="CDT_TARGETSHAPE_NEW" val="20"/>
  <p:tag name="CDT_DELETE_ONEVENT_NEWPRES" val="False"/>
  <p:tag name="CDT_PROT" val="2"/>
  <p:tag name="CDT_PROT_TOP" val="111,25"/>
  <p:tag name="CDT_PROT_LEFT" val="366,8501"/>
  <p:tag name="CDT_PROT_WIDTH" val="593,6499"/>
  <p:tag name="CDT_PROT_HEIGHT" val="374,25"/>
</p:tagLst>
</file>

<file path=ppt/tags/tag30.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15:0-0-99,87504-960,5"/>
  <p:tag name="CDT_MASTERSHAPE2" val="3078:0-0-99,87504-960,5"/>
  <p:tag name="CDT_MASTERSHAPE3" val="3079:111,25-49,37504-374,25-646,3749"/>
  <p:tag name="CDT_MASTERSHAPE4" val="10:0-809,1142-63,50622-113,3858"/>
  <p:tag name="CDT_MASTERSHAPE5" val="16:485,5-0-34-960,5"/>
  <p:tag name="CDT_MASTERSHAPE6" val="17:519,5-0-20,5-309,6244"/>
  <p:tag name="CDT_MASTERSHAPE7" val="18:519,5-0-20,5-138,9988"/>
  <p:tag name="CDT_MASTERSHAPE8" val="19:519,5-298,2492-20,5-662,2507"/>
  <p:tag name="CDT_MASTERSHAPE9" val="20:0-480,25-0,1250394-0,1250394"/>
  <p:tag name="CDT_MASTERSHAPE10" val="3072:0-0-0-0"/>
  <p:tag name="CDT_MASTERSHAPE11" val="3073:0-0-0-0"/>
  <p:tag name="CDT_MASTERSHAPE12" val="3074:0-0-0-0"/>
  <p:tag name="CDT_MASTERSHAPE13" val="3075:0-0-0-0"/>
  <p:tag name="CDT_MASTERSHAPE14" val="3076:0-0-0-0"/>
  <p:tag name="CDT_MASTERSHAPE15" val="3077:0-0-0-0"/>
  <p:tag name="CDT_MASTERSHAPE16" val="3080:0-0-0-0"/>
  <p:tag name="CDT_MASTERSHAPE17" val="3081:0-0-0-0"/>
  <p:tag name="CDT_MASTERSHAPE18" val="3082:0-0-0-0"/>
  <p:tag name="CDT_MASTERSHAPE19" val="3083:0-0-0-0"/>
  <p:tag name="CDT_MASTERSHAPE20" val="3084:0-0-0-0"/>
  <p:tag name="CDT_MASTERSHAPE21" val="3085:0-0-0-0"/>
  <p:tag name="CDT_MASTERSHAPE22" val="3086:0-0-0-0"/>
  <p:tag name="CDT_MASTERSHAPE23" val="3087:0-0-0-0"/>
  <p:tag name="CDT_MASTERSHAPE24" val="3088:0-0-0-0"/>
  <p:tag name="CDT_MASTERSHAPE25" val="3089:0-0-0-0"/>
  <p:tag name="CDT_MASTERSHAPE26" val="3090:0-0-0-0"/>
  <p:tag name="CDT_MASTERSHAPE27" val="3091:0-0-0-0"/>
  <p:tag name="CDT_MASTERSHAPE28" val="3092:0-0-0-0"/>
  <p:tag name="CDT_MASTERSHAPE29" val="3093:0-0-0-0"/>
  <p:tag name="CDT_MASTERSHAPE30" val="3094:0-0-0-0"/>
  <p:tag name="CDT_MASTERSHAPE31" val="3095:0-0-0-0"/>
  <p:tag name="CDT_MASTERSHAPE32" val="3096:0-0-0-0"/>
</p:tagLst>
</file>

<file path=ppt/tags/tag31.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4"/>
  <p:tag name="CDT_TARGETSHAPE_NEW" val="1"/>
  <p:tag name="CDT_PROT" val="3"/>
  <p:tag name="CDT_PROT_TOP" val="485,5"/>
  <p:tag name="CDT_PROT_LEFT" val="0"/>
  <p:tag name="CDT_PROT_WIDTH" val="960,5"/>
  <p:tag name="CDT_PROT_HEIGHT" val="34"/>
</p:tagLst>
</file>

<file path=ppt/tags/tag32.xml><?xml version="1.0" encoding="utf-8"?>
<p:tagLst xmlns:a="http://schemas.openxmlformats.org/drawingml/2006/main" xmlns:r="http://schemas.openxmlformats.org/officeDocument/2006/relationships" xmlns:p="http://schemas.openxmlformats.org/presentationml/2006/main">
  <p:tag name="CDT_AUTODIALOG" val="1"/>
  <p:tag name="CDT_FILLFIXED" val="True"/>
  <p:tag name="CDT_LINEFIXED" val="True"/>
  <p:tag name="CDT_FILLUNVISIBLE" val="True"/>
  <p:tag name="CDT_LINEUNVISIBLE" val="True"/>
  <p:tag name="CDT_EXTCOL" val="True"/>
  <p:tag name="CDT_COLTX_NEW" val="25"/>
  <p:tag name="CDT_TARGETSHAPE_NEW" val="8"/>
  <p:tag name="CDT_PROT" val="3"/>
  <p:tag name="CDT_PROT_TOP" val="519,5"/>
  <p:tag name="CDT_PROT_LEFT" val="0"/>
  <p:tag name="CDT_PROT_WIDTH" val="309,6244"/>
  <p:tag name="CDT_PROT_HEIGHT" val="20,5"/>
</p:tagLst>
</file>

<file path=ppt/tags/tag33.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5"/>
  <p:tag name="CDT_TARGETSHAPE_NEW" val="7"/>
  <p:tag name="CDT_PROT" val="3"/>
  <p:tag name="CDT_PROT_TOP" val="519,5"/>
  <p:tag name="CDT_PROT_LEFT" val="0"/>
  <p:tag name="CDT_PROT_WIDTH" val="138,9988"/>
  <p:tag name="CDT_PROT_HEIGHT" val="20,5"/>
</p:tagLst>
</file>

<file path=ppt/tags/tag34.xml><?xml version="1.0" encoding="utf-8"?>
<p:tagLst xmlns:a="http://schemas.openxmlformats.org/drawingml/2006/main" xmlns:r="http://schemas.openxmlformats.org/officeDocument/2006/relationships" xmlns:p="http://schemas.openxmlformats.org/presentationml/2006/main">
  <p:tag name="CDT_AUTODIALOG" val="1"/>
  <p:tag name="CDT_FILLFIXED" val="True"/>
  <p:tag name="CDT_LINEFIXED" val="True"/>
  <p:tag name="CDT_FILLUNVISIBLE" val="True"/>
  <p:tag name="CDT_LINEUNVISIBLE" val="True"/>
  <p:tag name="CDT_EXTCOL" val="True"/>
  <p:tag name="CDT_COLTX_NEW" val="25"/>
  <p:tag name="CDT_TARGETSHAPE_NEW" val="9"/>
  <p:tag name="CDT_PROT" val="3"/>
  <p:tag name="CDT_PROT_TOP" val="519,5"/>
  <p:tag name="CDT_PROT_LEFT" val="298,2492"/>
  <p:tag name="CDT_PROT_WIDTH" val="662,2507"/>
  <p:tag name="CDT_PROT_HEIGHT" val="20,5"/>
</p:tagLst>
</file>

<file path=ppt/tags/tag35.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36.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37.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38.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39.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4.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2&quot;/&gt;&lt;lineCharCount val=&quot;21&quot;/&gt;&lt;lineCharCount val=&quot;11&quot;/&gt;&lt;/TableIndex&gt;&lt;/ShapeTextInfo&gt;"/>
</p:tagLst>
</file>

<file path=ppt/tags/tag40.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41.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42.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43.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44.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45.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1"/>
  <p:tag name="CDT_EXTCOL" val="True"/>
  <p:tag name="CDT_COLTX_NEW" val="26"/>
  <p:tag name="CDT_TARGETSHAPE_NEW" val="2"/>
  <p:tag name="CDT_PROT" val="3"/>
  <p:tag name="CDT_PROT_TOP" val="0"/>
  <p:tag name="CDT_PROT_LEFT" val="480,25"/>
  <p:tag name="CDT_PROT_WIDTH" val="0,1250394"/>
  <p:tag name="CDT_PROT_HEIGHT" val="0,1250394"/>
  <p:tag name="CDT_DELETE_ONEVENT_NEWPRES" val="False"/>
</p:tagLst>
</file>

<file path=ppt/tags/tag46.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19"/>
  <p:tag name="CDT_COLFF_NEW" val="19"/>
  <p:tag name="CDT_EXTCOL" val="True"/>
  <p:tag name="CDT_COLTX_NEW" val="20"/>
  <p:tag name="CDT_TARGETSHAPE_NEW" val="3"/>
  <p:tag name="CDT_PROT" val="4"/>
  <p:tag name="CDT_PROT_TOP" val="235,2668"/>
  <p:tag name="CDT_PROT_LEFT" val="26,62496"/>
  <p:tag name="CDT_PROT_WIDTH" val="933,8749"/>
  <p:tag name="CDT_PROT_HEIGHT" val="99,70441"/>
  <p:tag name="CDT_DELETE_ONEVENT_NEWPRES" val="False"/>
</p:tagLst>
</file>

<file path=ppt/tags/tag47.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21"/>
  <p:tag name="CDT_COLFF_NEW" val="21"/>
  <p:tag name="CDT_EXTCOL" val="True"/>
  <p:tag name="CDT_COLTX_NEW" val="22"/>
  <p:tag name="CDT_TARGETSHAPE_NEW" val="20"/>
  <p:tag name="CDT_DELETE_ONEVENT_NEWPRES" val="False"/>
  <p:tag name="CDT_PROT" val="2"/>
  <p:tag name="CDT_PROT_TOP" val="111,25"/>
  <p:tag name="CDT_PROT_LEFT" val="366,8501"/>
  <p:tag name="CDT_PROT_WIDTH" val="593,6499"/>
  <p:tag name="CDT_PROT_HEIGHT" val="374,25"/>
</p:tagLst>
</file>

<file path=ppt/tags/tag48.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49.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306,1349"/>
  <p:tag name="CDT_PROT_HEIGHT" val="374,25"/>
</p:tagLst>
</file>

<file path=ppt/tags/tag5.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1&quot;/&gt;&lt;lineCharCount val=&quot;35&quot;/&gt;&lt;/TableIndex&gt;&lt;/ShapeTextInfo&gt;"/>
</p:tagLst>
</file>

<file path=ppt/tags/tag50.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False"/>
  <p:tag name="CDT_LINEUNVISIBLE" val="True"/>
  <p:tag name="CDT_COLBF_NEW" val="21"/>
  <p:tag name="CDT_COLFF_NEW" val="21"/>
  <p:tag name="CDT_EXTCOL" val="True"/>
  <p:tag name="CDT_COLTX_NEW" val="22"/>
  <p:tag name="CDT_DELETE_ONEVENT_NEWPRES" val="False"/>
  <p:tag name="CDT_PROT" val="2"/>
  <p:tag name="CDT_PROT_TOP" val="111,25"/>
  <p:tag name="CDT_PROT_LEFT" val="366,85"/>
  <p:tag name="CDT_PROT_WIDTH" val="593,65"/>
  <p:tag name="CDT_PROT_HEIGHT" val="374,25"/>
</p:tagLst>
</file>

<file path=ppt/tags/tag51.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52.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53.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646,3749"/>
  <p:tag name="CDT_PROT_HEIGHT" val="374,25"/>
</p:tagLst>
</file>

<file path=ppt/tags/tag54.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55.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532,9134"/>
  <p:tag name="CDT_PROT_HEIGHT" val="374,25"/>
</p:tagLst>
</file>

<file path=ppt/tags/tag56.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57.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430,875"/>
  <p:tag name="CDT_PROT_HEIGHT" val="374,25"/>
</p:tagLst>
</file>

<file path=ppt/tags/tag58.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1,625"/>
  <p:tag name="CDT_PROT_WIDTH" val="430,875"/>
  <p:tag name="CDT_PROT_HEIGHT" val="374,25"/>
</p:tagLst>
</file>

<file path=ppt/tags/tag59.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430,875"/>
  <p:tag name="CDT_PROT_HEIGHT" val="374,25"/>
</p:tagLst>
</file>

<file path=ppt/tags/tag6.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DELETE_ONEVENT_NEWPRES" val="False"/>
  <p:tag name="CDT_PROT" val="2"/>
  <p:tag name="CDT_PROT_TOP" val="0"/>
  <p:tag name="CDT_PROT_LEFT" val="0"/>
  <p:tag name="CDT_PROT_WIDTH" val="960,5"/>
  <p:tag name="CDT_PROT_HEIGHT" val="99,87504"/>
</p:tagLst>
</file>

<file path=ppt/tags/tag60.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430,875"/>
  <p:tag name="CDT_PROT_HEIGHT" val="374,25"/>
</p:tagLst>
</file>

<file path=ppt/tags/tag61.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62.xml><?xml version="1.0" encoding="utf-8"?>
<p:tagLst xmlns:a="http://schemas.openxmlformats.org/drawingml/2006/main" xmlns:r="http://schemas.openxmlformats.org/officeDocument/2006/relationships" xmlns:p="http://schemas.openxmlformats.org/presentationml/2006/main">
  <p:tag name="CDT_PROT" val="2"/>
  <p:tag name="CDT_PROT_TOP" val="111,2501"/>
  <p:tag name="CDT_PROT_LEFT" val="49,37504"/>
  <p:tag name="CDT_PROT_WIDTH" val="646,3749"/>
  <p:tag name="CDT_PROT_HEIGHT" val="181,375"/>
</p:tagLst>
</file>

<file path=ppt/tags/tag63.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49,37504"/>
  <p:tag name="CDT_PROT_WIDTH" val="646,3749"/>
  <p:tag name="CDT_PROT_HEIGHT" val="181,5"/>
</p:tagLst>
</file>

<file path=ppt/tags/tag64.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65.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283,5"/>
  <p:tag name="CDT_PROT_HEIGHT" val="374,25"/>
</p:tagLst>
</file>

<file path=ppt/tags/tag66.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344,125"/>
  <p:tag name="CDT_PROT_WIDTH" val="283,4646"/>
  <p:tag name="CDT_PROT_HEIGHT" val="374,25"/>
</p:tagLst>
</file>

<file path=ppt/tags/tag67.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639,0355"/>
  <p:tag name="CDT_PROT_WIDTH" val="283,4646"/>
  <p:tag name="CDT_PROT_HEIGHT" val="374,25"/>
</p:tagLst>
</file>

<file path=ppt/tags/tag68.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69.xml><?xml version="1.0" encoding="utf-8"?>
<p:tagLst xmlns:a="http://schemas.openxmlformats.org/drawingml/2006/main" xmlns:r="http://schemas.openxmlformats.org/officeDocument/2006/relationships" xmlns:p="http://schemas.openxmlformats.org/presentationml/2006/main">
  <p:tag name="CDT_PROT" val="2"/>
  <p:tag name="CDT_PROT_TOP" val="111,2501"/>
  <p:tag name="CDT_PROT_LEFT" val="49,37504"/>
  <p:tag name="CDT_PROT_WIDTH" val="430,875"/>
  <p:tag name="CDT_PROT_HEIGHT" val="181,375"/>
</p:tagLst>
</file>

<file path=ppt/tags/tag7.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646,3749"/>
  <p:tag name="CDT_PROT_HEIGHT" val="374,25"/>
</p:tagLst>
</file>

<file path=ppt/tags/tag70.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1,625"/>
  <p:tag name="CDT_PROT_WIDTH" val="430,875"/>
  <p:tag name="CDT_PROT_HEIGHT" val="181,375"/>
</p:tagLst>
</file>

<file path=ppt/tags/tag71.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49,37504"/>
  <p:tag name="CDT_PROT_WIDTH" val="430,875"/>
  <p:tag name="CDT_PROT_HEIGHT" val="181,5"/>
</p:tagLst>
</file>

<file path=ppt/tags/tag72.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491,625"/>
  <p:tag name="CDT_PROT_WIDTH" val="430,875"/>
  <p:tag name="CDT_PROT_HEIGHT" val="181,5"/>
</p:tagLst>
</file>

<file path=ppt/tags/tag73.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74.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75.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76.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646,3749"/>
  <p:tag name="CDT_PROT_HEIGHT" val="374,25"/>
</p:tagLst>
</file>

<file path=ppt/tags/tag77.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78.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79.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532,9134"/>
  <p:tag name="CDT_PROT_HEIGHT" val="374,25"/>
</p:tagLst>
</file>

<file path=ppt/tags/tag8.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15:0-0-326,7-960,5"/>
  <p:tag name="CDT_MASTERSHAPE2" val="11:0-0-326,7-960,5"/>
  <p:tag name="CDT_MASTERSHAPE3" val="57350:326,7-26,62496-68,50504-933,8749"/>
  <p:tag name="CDT_MASTERSHAPE4" val="57351:295,7487-26,62496-30,95134-933,8749"/>
  <p:tag name="CDT_MASTERSHAPE5" val="12:0-480,25-0,1250394-0,1250394"/>
  <p:tag name="CDT_MASTERSHAPE6" val="13:0-49,37504-76,20732-136,063"/>
  <p:tag name="CDT_MASTERSHAPE7" val="14:485,5-0-34-960,5"/>
  <p:tag name="CDT_MASTERSHAPE8" val="10:485,5-695,75-34-264,75"/>
</p:tagLst>
</file>

<file path=ppt/tags/tag80.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81.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82.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317,4803"/>
  <p:tag name="CDT_PROT_HEIGHT" val="374,25"/>
</p:tagLst>
</file>

<file path=ppt/tags/tag83.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378,2697"/>
  <p:tag name="CDT_PROT_WIDTH" val="317,4803"/>
  <p:tag name="CDT_PROT_HEIGHT" val="374,25"/>
</p:tagLst>
</file>

<file path=ppt/tags/tag84.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85.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86.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37504"/>
  <p:tag name="CDT_PROT_WIDTH" val="204,0945"/>
  <p:tag name="CDT_PROT_HEIGHT" val="374,25"/>
</p:tagLst>
</file>

<file path=ppt/tags/tag87.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264,7559"/>
  <p:tag name="CDT_PROT_WIDTH" val="215,4941"/>
  <p:tag name="CDT_PROT_HEIGHT" val="374,25"/>
</p:tagLst>
</file>

<file path=ppt/tags/tag88.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491,625"/>
  <p:tag name="CDT_PROT_WIDTH" val="204,125"/>
  <p:tag name="CDT_PROT_HEIGHT" val="374,25"/>
</p:tagLst>
</file>

<file path=ppt/tags/tag89.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9.xml><?xml version="1.0" encoding="utf-8"?>
<p:tagLst xmlns:a="http://schemas.openxmlformats.org/drawingml/2006/main" xmlns:r="http://schemas.openxmlformats.org/officeDocument/2006/relationships" xmlns:p="http://schemas.openxmlformats.org/presentationml/2006/main">
  <p:tag name="CDT_PROT" val="3"/>
  <p:tag name="CDT_PROT_TOP" val="0"/>
  <p:tag name="CDT_PROT_LEFT" val="0"/>
  <p:tag name="CDT_PROT_WIDTH" val="0"/>
  <p:tag name="CDT_PROT_HEIGHT" val="0"/>
  <p:tag name="CDT_LINEUNVISIBLE" val="True"/>
  <p:tag name="CDT_LINEFIXED" val="True"/>
  <p:tag name="CDT_DESIGN_NAME" val="Siemens 2013 – 16:9"/>
  <p:tag name="CDT_MASTERSHAPE1" val="16:0-0-406,08-960,5"/>
  <p:tag name="CDT_MASTERSHAPE2" val="13:0-0-406,08-960,5"/>
  <p:tag name="CDT_MASTERSHAPE3" val="57350:337,575-26,62496-68,50504-933,8749"/>
  <p:tag name="CDT_MASTERSHAPE4" val="57351:406,08-26,62496-30,95134-933,8749"/>
  <p:tag name="CDT_MASTERSHAPE5" val="11:0-480,25-0,1250394-0,1250394"/>
  <p:tag name="CDT_MASTERSHAPE6" val="14:0-49,37504-76,20732-136,063"/>
  <p:tag name="CDT_MASTERSHAPE7" val="15:485,5-0-34-960,5"/>
  <p:tag name="CDT_MASTERSHAPE8" val="12:485,5-695,75-34-264,75"/>
</p:tagLst>
</file>

<file path=ppt/tags/tag90.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91.xml><?xml version="1.0" encoding="utf-8"?>
<p:tagLst xmlns:a="http://schemas.openxmlformats.org/drawingml/2006/main" xmlns:r="http://schemas.openxmlformats.org/officeDocument/2006/relationships" xmlns:p="http://schemas.openxmlformats.org/presentationml/2006/main">
  <p:tag name="CDT_PROT" val="2"/>
  <p:tag name="CDT_PROT_TOP" val="111,2501"/>
  <p:tag name="CDT_PROT_LEFT" val="49,37504"/>
  <p:tag name="CDT_PROT_WIDTH" val="646,3749"/>
  <p:tag name="CDT_PROT_HEIGHT" val="181,375"/>
</p:tagLst>
</file>

<file path=ppt/tags/tag92.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49,37504"/>
  <p:tag name="CDT_PROT_WIDTH" val="646,3749"/>
  <p:tag name="CDT_PROT_HEIGHT" val="181,5"/>
</p:tagLst>
</file>

<file path=ppt/tags/tag93.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ags/tag94.xml><?xml version="1.0" encoding="utf-8"?>
<p:tagLst xmlns:a="http://schemas.openxmlformats.org/drawingml/2006/main" xmlns:r="http://schemas.openxmlformats.org/officeDocument/2006/relationships" xmlns:p="http://schemas.openxmlformats.org/presentationml/2006/main">
  <p:tag name="CDT_PROT" val="2"/>
  <p:tag name="CDT_PROT_TOP" val="0"/>
  <p:tag name="CDT_PROT_LEFT" val="0"/>
  <p:tag name="CDT_PROT_WIDTH" val="960,5"/>
  <p:tag name="CDT_PROT_HEIGHT" val="99,87504"/>
</p:tagLst>
</file>

<file path=ppt/tags/tag95.xml><?xml version="1.0" encoding="utf-8"?>
<p:tagLst xmlns:a="http://schemas.openxmlformats.org/drawingml/2006/main" xmlns:r="http://schemas.openxmlformats.org/officeDocument/2006/relationships" xmlns:p="http://schemas.openxmlformats.org/presentationml/2006/main">
  <p:tag name="CDT_PROT" val="2"/>
  <p:tag name="CDT_PROT_TOP" val="111,2501"/>
  <p:tag name="CDT_PROT_LEFT" val="49,37504"/>
  <p:tag name="CDT_PROT_WIDTH" val="317,4803"/>
  <p:tag name="CDT_PROT_HEIGHT" val="181,375"/>
</p:tagLst>
</file>

<file path=ppt/tags/tag96.xml><?xml version="1.0" encoding="utf-8"?>
<p:tagLst xmlns:a="http://schemas.openxmlformats.org/drawingml/2006/main" xmlns:r="http://schemas.openxmlformats.org/officeDocument/2006/relationships" xmlns:p="http://schemas.openxmlformats.org/presentationml/2006/main">
  <p:tag name="CDT_PROT" val="2"/>
  <p:tag name="CDT_PROT_TOP" val="111,25"/>
  <p:tag name="CDT_PROT_LEFT" val="378,2696"/>
  <p:tag name="CDT_PROT_WIDTH" val="317,4803"/>
  <p:tag name="CDT_PROT_HEIGHT" val="181,375"/>
</p:tagLst>
</file>

<file path=ppt/tags/tag97.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49,37504"/>
  <p:tag name="CDT_PROT_WIDTH" val="317,4803"/>
  <p:tag name="CDT_PROT_HEIGHT" val="181,5"/>
</p:tagLst>
</file>

<file path=ppt/tags/tag98.xml><?xml version="1.0" encoding="utf-8"?>
<p:tagLst xmlns:a="http://schemas.openxmlformats.org/drawingml/2006/main" xmlns:r="http://schemas.openxmlformats.org/officeDocument/2006/relationships" xmlns:p="http://schemas.openxmlformats.org/presentationml/2006/main">
  <p:tag name="CDT_PROT" val="2"/>
  <p:tag name="CDT_PROT_TOP" val="304"/>
  <p:tag name="CDT_PROT_LEFT" val="378,2697"/>
  <p:tag name="CDT_PROT_WIDTH" val="317,4803"/>
  <p:tag name="CDT_PROT_HEIGHT" val="181,5"/>
</p:tagLst>
</file>

<file path=ppt/tags/tag99.xml><?xml version="1.0" encoding="utf-8"?>
<p:tagLst xmlns:a="http://schemas.openxmlformats.org/drawingml/2006/main" xmlns:r="http://schemas.openxmlformats.org/officeDocument/2006/relationships" xmlns:p="http://schemas.openxmlformats.org/presentationml/2006/main">
  <p:tag name="CDT_FILLFIXED" val="True"/>
  <p:tag name="CDT_LINEFIXED" val="True"/>
  <p:tag name="CDT_FILLUNVISIBLE" val="True"/>
  <p:tag name="CDT_LINEUNVISIBLE" val="True"/>
  <p:tag name="CDT_AUTODIALOG" val="3"/>
  <p:tag name="CDT_TARGETSHAPE_NEW" val="6"/>
  <p:tag name="CDT_PROT" val="2"/>
  <p:tag name="CDT_PROT_TOP" val="111,25"/>
  <p:tag name="CDT_PROT_LEFT" val="820,4528"/>
  <p:tag name="CDT_PROT_WIDTH" val="102,0472"/>
  <p:tag name="CDT_PROT_HEIGHT" val="374,25"/>
</p:tagLst>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_rels/theme2.xml.rels><?xml version="1.0" encoding="UTF-8" standalone="yes"?>
<Relationships xmlns="http://schemas.openxmlformats.org/package/2006/relationships"><Relationship Id="rId1" Type="http://schemas.openxmlformats.org/officeDocument/2006/relationships/image" Target="../media/image1.jpeg"/></Relationships>
</file>

<file path=ppt/theme/_rels/theme4.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Theme_siemens">
  <a:themeElements>
    <a:clrScheme name="Custom 2">
      <a:dk1>
        <a:sysClr val="windowText" lastClr="000000"/>
      </a:dk1>
      <a:lt1>
        <a:sysClr val="window" lastClr="FFFFFF"/>
      </a:lt1>
      <a:dk2>
        <a:srgbClr val="464646"/>
      </a:dk2>
      <a:lt2>
        <a:srgbClr val="DEF5FA"/>
      </a:lt2>
      <a:accent1>
        <a:srgbClr val="C00000"/>
      </a:accent1>
      <a:accent2>
        <a:srgbClr val="0C0C0C"/>
      </a:accent2>
      <a:accent3>
        <a:srgbClr val="EB641B"/>
      </a:accent3>
      <a:accent4>
        <a:srgbClr val="39639D"/>
      </a:accent4>
      <a:accent5>
        <a:srgbClr val="474B78"/>
      </a:accent5>
      <a:accent6>
        <a:srgbClr val="7D3C4A"/>
      </a:accent6>
      <a:hlink>
        <a:srgbClr val="C00000"/>
      </a:hlink>
      <a:folHlink>
        <a:srgbClr val="C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rigin">
      <a:fillStyleLst>
        <a:solidFill>
          <a:schemeClr val="phClr"/>
        </a:solidFill>
        <a:gradFill rotWithShape="1">
          <a:gsLst>
            <a:gs pos="0">
              <a:schemeClr val="phClr">
                <a:tint val="45000"/>
                <a:satMod val="200000"/>
              </a:schemeClr>
            </a:gs>
            <a:gs pos="30000">
              <a:schemeClr val="phClr">
                <a:tint val="61000"/>
                <a:satMod val="200000"/>
              </a:schemeClr>
            </a:gs>
            <a:gs pos="45000">
              <a:schemeClr val="phClr">
                <a:tint val="66000"/>
                <a:satMod val="200000"/>
              </a:schemeClr>
            </a:gs>
            <a:gs pos="55000">
              <a:schemeClr val="phClr">
                <a:tint val="66000"/>
                <a:satMod val="200000"/>
              </a:schemeClr>
            </a:gs>
            <a:gs pos="73000">
              <a:schemeClr val="phClr">
                <a:tint val="61000"/>
                <a:satMod val="200000"/>
              </a:schemeClr>
            </a:gs>
            <a:gs pos="100000">
              <a:schemeClr val="phClr">
                <a:tint val="45000"/>
                <a:satMod val="200000"/>
              </a:schemeClr>
            </a:gs>
          </a:gsLst>
          <a:lin ang="950000" scaled="1"/>
        </a:gradFill>
        <a:gradFill rotWithShape="1">
          <a:gsLst>
            <a:gs pos="0">
              <a:schemeClr val="phClr">
                <a:shade val="63000"/>
              </a:schemeClr>
            </a:gs>
            <a:gs pos="30000">
              <a:schemeClr val="phClr">
                <a:shade val="90000"/>
                <a:satMod val="110000"/>
              </a:schemeClr>
            </a:gs>
            <a:gs pos="45000">
              <a:schemeClr val="phClr">
                <a:shade val="100000"/>
                <a:satMod val="118000"/>
              </a:schemeClr>
            </a:gs>
            <a:gs pos="55000">
              <a:schemeClr val="phClr">
                <a:shade val="100000"/>
                <a:satMod val="118000"/>
              </a:schemeClr>
            </a:gs>
            <a:gs pos="73000">
              <a:schemeClr val="phClr">
                <a:shade val="90000"/>
                <a:satMod val="110000"/>
              </a:schemeClr>
            </a:gs>
            <a:gs pos="100000">
              <a:schemeClr val="phClr">
                <a:shade val="63000"/>
              </a:schemeClr>
            </a:gs>
          </a:gsLst>
          <a:lin ang="950000" scaled="1"/>
        </a:gradFill>
      </a:fillStyleLst>
      <a:lnStyleLst>
        <a:ln w="9525" cap="flat" cmpd="sng" algn="ctr">
          <a:solidFill>
            <a:schemeClr val="phClr"/>
          </a:solidFill>
          <a:prstDash val="solid"/>
        </a:ln>
        <a:ln w="19050" cap="flat" cmpd="sng" algn="ctr">
          <a:solidFill>
            <a:schemeClr val="phClr"/>
          </a:solidFill>
          <a:prstDash val="solid"/>
        </a:ln>
        <a:ln w="25400" cap="flat" cmpd="sng" algn="ctr">
          <a:solidFill>
            <a:schemeClr val="phClr"/>
          </a:solidFill>
          <a:prstDash val="solid"/>
        </a:ln>
      </a:lnStyleLst>
      <a:effectStyleLst>
        <a:effectStyle>
          <a:effectLst>
            <a:outerShdw blurRad="38100" dist="25400" dir="5400000" rotWithShape="0">
              <a:srgbClr val="000000">
                <a:alpha val="40000"/>
              </a:srgbClr>
            </a:outerShdw>
          </a:effectLst>
        </a:effectStyle>
        <a:effectStyle>
          <a:effectLst>
            <a:outerShdw blurRad="50800" dist="43000" dir="5400000" rotWithShape="0">
              <a:srgbClr val="000000">
                <a:alpha val="40000"/>
              </a:srgbClr>
            </a:outerShdw>
          </a:effectLst>
          <a:scene3d>
            <a:camera prst="orthographicFront" fov="0">
              <a:rot lat="0" lon="0" rev="0"/>
            </a:camera>
            <a:lightRig rig="balanced" dir="t">
              <a:rot lat="0" lon="0" rev="0"/>
            </a:lightRig>
          </a:scene3d>
          <a:sp3d prstMaterial="matte">
            <a:bevelT w="0" h="0"/>
            <a:contourClr>
              <a:schemeClr val="phClr">
                <a:tint val="100000"/>
                <a:shade val="100000"/>
                <a:hueMod val="100000"/>
                <a:satMod val="100000"/>
              </a:schemeClr>
            </a:contourClr>
          </a:sp3d>
        </a:effectStyle>
        <a:effectStyle>
          <a:effectLst>
            <a:outerShdw blurRad="50800" dist="25400" dir="5400000" rotWithShape="0">
              <a:srgbClr val="000000">
                <a:alpha val="50000"/>
              </a:srgbClr>
            </a:outerShdw>
          </a:effectLst>
          <a:scene3d>
            <a:camera prst="orthographicFront" fov="0">
              <a:rot lat="0" lon="0" rev="0"/>
            </a:camera>
            <a:lightRig rig="soft" dir="t">
              <a:rot lat="0" lon="0" rev="2700000"/>
            </a:lightRig>
          </a:scene3d>
          <a:sp3d prstMaterial="matte">
            <a:bevelT w="50800" h="50800"/>
            <a:contourClr>
              <a:schemeClr val="phClr"/>
            </a:contourClr>
          </a:sp3d>
        </a:effectStyle>
      </a:effectStyleLst>
      <a:bgFillStyleLst>
        <a:solidFill>
          <a:schemeClr val="phClr"/>
        </a:solidFill>
        <a:gradFill rotWithShape="1">
          <a:gsLst>
            <a:gs pos="0">
              <a:schemeClr val="phClr">
                <a:shade val="60000"/>
                <a:satMod val="300000"/>
              </a:schemeClr>
            </a:gs>
            <a:gs pos="30000">
              <a:schemeClr val="phClr">
                <a:shade val="80000"/>
                <a:satMod val="230000"/>
              </a:schemeClr>
            </a:gs>
            <a:gs pos="100000">
              <a:schemeClr val="phClr">
                <a:tint val="97000"/>
                <a:satMod val="220000"/>
              </a:schemeClr>
            </a:gs>
          </a:gsLst>
          <a:lin ang="16200000" scaled="1"/>
        </a:gradFill>
        <a:blipFill>
          <a:blip xmlns:r="http://schemas.openxmlformats.org/officeDocument/2006/relationships" r:embed="rId1">
            <a:duotone>
              <a:schemeClr val="phClr">
                <a:shade val="6000"/>
                <a:satMod val="120000"/>
              </a:schemeClr>
              <a:schemeClr val="phClr">
                <a:tint val="90000"/>
              </a:schemeClr>
            </a:duotone>
          </a:blip>
          <a:tile tx="0" ty="0" sx="35000" sy="40000" flip="x" algn="tl"/>
        </a:blipFill>
      </a:bgFillStyleLst>
    </a:fmtScheme>
  </a:themeElements>
  <a:objectDefaults/>
  <a:extraClrSchemeLst/>
  <a:extLst>
    <a:ext uri="{05A4C25C-085E-4340-85A3-A5531E510DB2}">
      <thm15:themeFamily xmlns:thm15="http://schemas.microsoft.com/office/thememl/2012/main" name="Theme_siemens" id="{84FC2DC4-480A-4AE0-8C5F-AAACA8BFF732}" vid="{0B8AD291-8C2E-437C-9FE7-33F9F0B2AF11}"/>
    </a:ext>
  </a:extLst>
</a:theme>
</file>

<file path=ppt/theme/theme2.xml><?xml version="1.0" encoding="utf-8"?>
<a:theme xmlns:a="http://schemas.openxmlformats.org/drawingml/2006/main" name="1_Origin">
  <a:themeElements>
    <a:clrScheme name="Custom 2">
      <a:dk1>
        <a:sysClr val="windowText" lastClr="000000"/>
      </a:dk1>
      <a:lt1>
        <a:sysClr val="window" lastClr="FFFFFF"/>
      </a:lt1>
      <a:dk2>
        <a:srgbClr val="464646"/>
      </a:dk2>
      <a:lt2>
        <a:srgbClr val="DEF5FA"/>
      </a:lt2>
      <a:accent1>
        <a:srgbClr val="C00000"/>
      </a:accent1>
      <a:accent2>
        <a:srgbClr val="0C0C0C"/>
      </a:accent2>
      <a:accent3>
        <a:srgbClr val="EB641B"/>
      </a:accent3>
      <a:accent4>
        <a:srgbClr val="39639D"/>
      </a:accent4>
      <a:accent5>
        <a:srgbClr val="474B78"/>
      </a:accent5>
      <a:accent6>
        <a:srgbClr val="7D3C4A"/>
      </a:accent6>
      <a:hlink>
        <a:srgbClr val="C00000"/>
      </a:hlink>
      <a:folHlink>
        <a:srgbClr val="C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rigin">
      <a:fillStyleLst>
        <a:solidFill>
          <a:schemeClr val="phClr"/>
        </a:solidFill>
        <a:gradFill rotWithShape="1">
          <a:gsLst>
            <a:gs pos="0">
              <a:schemeClr val="phClr">
                <a:tint val="45000"/>
                <a:satMod val="200000"/>
              </a:schemeClr>
            </a:gs>
            <a:gs pos="30000">
              <a:schemeClr val="phClr">
                <a:tint val="61000"/>
                <a:satMod val="200000"/>
              </a:schemeClr>
            </a:gs>
            <a:gs pos="45000">
              <a:schemeClr val="phClr">
                <a:tint val="66000"/>
                <a:satMod val="200000"/>
              </a:schemeClr>
            </a:gs>
            <a:gs pos="55000">
              <a:schemeClr val="phClr">
                <a:tint val="66000"/>
                <a:satMod val="200000"/>
              </a:schemeClr>
            </a:gs>
            <a:gs pos="73000">
              <a:schemeClr val="phClr">
                <a:tint val="61000"/>
                <a:satMod val="200000"/>
              </a:schemeClr>
            </a:gs>
            <a:gs pos="100000">
              <a:schemeClr val="phClr">
                <a:tint val="45000"/>
                <a:satMod val="200000"/>
              </a:schemeClr>
            </a:gs>
          </a:gsLst>
          <a:lin ang="950000" scaled="1"/>
        </a:gradFill>
        <a:gradFill rotWithShape="1">
          <a:gsLst>
            <a:gs pos="0">
              <a:schemeClr val="phClr">
                <a:shade val="63000"/>
              </a:schemeClr>
            </a:gs>
            <a:gs pos="30000">
              <a:schemeClr val="phClr">
                <a:shade val="90000"/>
                <a:satMod val="110000"/>
              </a:schemeClr>
            </a:gs>
            <a:gs pos="45000">
              <a:schemeClr val="phClr">
                <a:shade val="100000"/>
                <a:satMod val="118000"/>
              </a:schemeClr>
            </a:gs>
            <a:gs pos="55000">
              <a:schemeClr val="phClr">
                <a:shade val="100000"/>
                <a:satMod val="118000"/>
              </a:schemeClr>
            </a:gs>
            <a:gs pos="73000">
              <a:schemeClr val="phClr">
                <a:shade val="90000"/>
                <a:satMod val="110000"/>
              </a:schemeClr>
            </a:gs>
            <a:gs pos="100000">
              <a:schemeClr val="phClr">
                <a:shade val="63000"/>
              </a:schemeClr>
            </a:gs>
          </a:gsLst>
          <a:lin ang="950000" scaled="1"/>
        </a:gradFill>
      </a:fillStyleLst>
      <a:lnStyleLst>
        <a:ln w="9525" cap="flat" cmpd="sng" algn="ctr">
          <a:solidFill>
            <a:schemeClr val="phClr"/>
          </a:solidFill>
          <a:prstDash val="solid"/>
        </a:ln>
        <a:ln w="19050" cap="flat" cmpd="sng" algn="ctr">
          <a:solidFill>
            <a:schemeClr val="phClr"/>
          </a:solidFill>
          <a:prstDash val="solid"/>
        </a:ln>
        <a:ln w="25400" cap="flat" cmpd="sng" algn="ctr">
          <a:solidFill>
            <a:schemeClr val="phClr"/>
          </a:solidFill>
          <a:prstDash val="solid"/>
        </a:ln>
      </a:lnStyleLst>
      <a:effectStyleLst>
        <a:effectStyle>
          <a:effectLst>
            <a:outerShdw blurRad="38100" dist="25400" dir="5400000" rotWithShape="0">
              <a:srgbClr val="000000">
                <a:alpha val="40000"/>
              </a:srgbClr>
            </a:outerShdw>
          </a:effectLst>
        </a:effectStyle>
        <a:effectStyle>
          <a:effectLst>
            <a:outerShdw blurRad="50800" dist="43000" dir="5400000" rotWithShape="0">
              <a:srgbClr val="000000">
                <a:alpha val="40000"/>
              </a:srgbClr>
            </a:outerShdw>
          </a:effectLst>
          <a:scene3d>
            <a:camera prst="orthographicFront" fov="0">
              <a:rot lat="0" lon="0" rev="0"/>
            </a:camera>
            <a:lightRig rig="balanced" dir="t">
              <a:rot lat="0" lon="0" rev="0"/>
            </a:lightRig>
          </a:scene3d>
          <a:sp3d prstMaterial="matte">
            <a:bevelT w="0" h="0"/>
            <a:contourClr>
              <a:schemeClr val="phClr">
                <a:tint val="100000"/>
                <a:shade val="100000"/>
                <a:hueMod val="100000"/>
                <a:satMod val="100000"/>
              </a:schemeClr>
            </a:contourClr>
          </a:sp3d>
        </a:effectStyle>
        <a:effectStyle>
          <a:effectLst>
            <a:outerShdw blurRad="50800" dist="25400" dir="5400000" rotWithShape="0">
              <a:srgbClr val="000000">
                <a:alpha val="50000"/>
              </a:srgbClr>
            </a:outerShdw>
          </a:effectLst>
          <a:scene3d>
            <a:camera prst="orthographicFront" fov="0">
              <a:rot lat="0" lon="0" rev="0"/>
            </a:camera>
            <a:lightRig rig="soft" dir="t">
              <a:rot lat="0" lon="0" rev="2700000"/>
            </a:lightRig>
          </a:scene3d>
          <a:sp3d prstMaterial="matte">
            <a:bevelT w="50800" h="50800"/>
            <a:contourClr>
              <a:schemeClr val="phClr"/>
            </a:contourClr>
          </a:sp3d>
        </a:effectStyle>
      </a:effectStyleLst>
      <a:bgFillStyleLst>
        <a:solidFill>
          <a:schemeClr val="phClr"/>
        </a:solidFill>
        <a:gradFill rotWithShape="1">
          <a:gsLst>
            <a:gs pos="0">
              <a:schemeClr val="phClr">
                <a:shade val="60000"/>
                <a:satMod val="300000"/>
              </a:schemeClr>
            </a:gs>
            <a:gs pos="30000">
              <a:schemeClr val="phClr">
                <a:shade val="80000"/>
                <a:satMod val="230000"/>
              </a:schemeClr>
            </a:gs>
            <a:gs pos="100000">
              <a:schemeClr val="phClr">
                <a:tint val="97000"/>
                <a:satMod val="220000"/>
              </a:schemeClr>
            </a:gs>
          </a:gsLst>
          <a:lin ang="16200000" scaled="1"/>
        </a:gradFill>
        <a:blipFill>
          <a:blip xmlns:r="http://schemas.openxmlformats.org/officeDocument/2006/relationships" r:embed="rId1">
            <a:duotone>
              <a:schemeClr val="phClr">
                <a:shade val="6000"/>
                <a:satMod val="120000"/>
              </a:schemeClr>
              <a:schemeClr val="phClr">
                <a:tint val="90000"/>
              </a:schemeClr>
            </a:duotone>
          </a:blip>
          <a:tile tx="0" ty="0" sx="35000" sy="40000" flip="x" algn="tl"/>
        </a:blipFill>
      </a:bgFillStyleLst>
    </a:fmtScheme>
  </a:themeElements>
  <a:objectDefaults/>
  <a:extraClrSchemeLst/>
</a:theme>
</file>

<file path=ppt/theme/theme3.xml><?xml version="1.0" encoding="utf-8"?>
<a:theme xmlns:a="http://schemas.openxmlformats.org/drawingml/2006/main" name="Siemens 2016 – 16:9">
  <a:themeElements>
    <a:clrScheme name="Siemens">
      <a:dk1>
        <a:srgbClr val="000000"/>
      </a:dk1>
      <a:lt1>
        <a:srgbClr val="FFFFFF"/>
      </a:lt1>
      <a:dk2>
        <a:srgbClr val="000000"/>
      </a:dk2>
      <a:lt2>
        <a:srgbClr val="ADBECB"/>
      </a:lt2>
      <a:accent1>
        <a:srgbClr val="879BAA"/>
      </a:accent1>
      <a:accent2>
        <a:srgbClr val="BECDD7"/>
      </a:accent2>
      <a:accent3>
        <a:srgbClr val="EB780A"/>
      </a:accent3>
      <a:accent4>
        <a:srgbClr val="641946"/>
      </a:accent4>
      <a:accent5>
        <a:srgbClr val="005F87"/>
      </a:accent5>
      <a:accent6>
        <a:srgbClr val="647D2D"/>
      </a:accent6>
      <a:hlink>
        <a:srgbClr val="EB780A"/>
      </a:hlink>
      <a:folHlink>
        <a:srgbClr val="641946"/>
      </a:folHlink>
    </a:clrScheme>
    <a:fontScheme name="Siemen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wrap="square" lIns="108000" tIns="54000" rIns="108000" bIns="54000" numCol="1" spcCol="72000" rtlCol="0" anchor="ctr">
        <a:noAutofit/>
      </a:bodyPr>
      <a:lstStyle>
        <a:defPPr algn="ctr">
          <a:lnSpc>
            <a:spcPct val="110000"/>
          </a:lnSpc>
          <a:spcBef>
            <a:spcPct val="0"/>
          </a:spcBef>
          <a:buFont typeface="Wingdings" charset="0"/>
          <a:buNone/>
          <a:defRPr sz="1800" dirty="0" smtClean="0">
            <a:solidFill>
              <a:schemeClr val="tx1"/>
            </a:solidFill>
            <a:latin typeface="+mn-lt"/>
            <a:ea typeface="Arial Unicode MS" panose="020B0604020202020204" pitchFamily="34" charset="-128"/>
            <a:cs typeface="Arial Unicode MS" panose="020B0604020202020204" pitchFamily="34" charset="-128"/>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a:spPr>
      <a:bodyPr vert="horz" wrap="square" lIns="0" tIns="0" rIns="0" bIns="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de-DE" sz="2400" b="0" i="0" u="none" strike="noStrike" cap="none" normalizeH="0" baseline="0">
            <a:ln>
              <a:noFill/>
            </a:ln>
            <a:solidFill>
              <a:srgbClr val="000000"/>
            </a:solidFill>
            <a:effectLst/>
            <a:latin typeface="Arial" charset="0"/>
            <a:ea typeface="ヒラギノ角ゴ Pro W3" charset="0"/>
          </a:defRPr>
        </a:defPPr>
      </a:lstStyle>
    </a:lnDef>
    <a:txDef>
      <a:spPr>
        <a:noFill/>
      </a:spPr>
      <a:bodyPr wrap="square" lIns="0" tIns="0" rIns="0" bIns="0" rtlCol="0">
        <a:noAutofit/>
      </a:bodyPr>
      <a:lstStyle>
        <a:defPPr>
          <a:lnSpc>
            <a:spcPct val="110000"/>
          </a:lnSpc>
          <a:spcBef>
            <a:spcPts val="0"/>
          </a:spcBef>
          <a:defRPr sz="1200" dirty="0" smtClean="0">
            <a:solidFill>
              <a:schemeClr val="tx1"/>
            </a:solidFill>
            <a:latin typeface="+mn-lt"/>
            <a:ea typeface="Arial Unicode MS" panose="020B0604020202020204" pitchFamily="34" charset="-128"/>
            <a:cs typeface="Arial Unicode MS" panose="020B0604020202020204" pitchFamily="34" charset="-128"/>
          </a:defRPr>
        </a:defPPr>
      </a:lstStyle>
    </a:txDef>
  </a:objectDefaults>
  <a:extraClrSchemeLst/>
  <a:custClrLst>
    <a:custClr name="Siemens Snow">
      <a:srgbClr val="FFFFFF"/>
    </a:custClr>
    <a:custClr name="Siemens Accent Yellow dark">
      <a:srgbClr val="EB780A"/>
    </a:custClr>
    <a:custClr name="Siemens Yellow light">
      <a:srgbClr val="FFB900"/>
    </a:custClr>
    <a:custClr name="Siemens Stone (1)">
      <a:srgbClr val="3C464B"/>
    </a:custClr>
    <a:custClr name="Siemens Sand (1)">
      <a:srgbClr val="73645A"/>
    </a:custClr>
    <a:custClr name="Siemens Accent Teal (1)">
      <a:srgbClr val="00646E"/>
    </a:custClr>
    <a:custClr name="Siemens Accent Yellow (1)">
      <a:srgbClr val="7D2D1E"/>
    </a:custClr>
    <a:custClr name="Siemens Accent Red (1)">
      <a:srgbClr val="411432"/>
    </a:custClr>
    <a:custClr name="Siemens Accent Blue (1)">
      <a:srgbClr val="004669"/>
    </a:custClr>
    <a:custClr name="Siemens Accent Green (1)">
      <a:srgbClr val="465F19"/>
    </a:custClr>
    <a:custClr name="True Black">
      <a:srgbClr val="000000"/>
    </a:custClr>
    <a:custClr name="Siemens Accent Red dark">
      <a:srgbClr val="641946"/>
    </a:custClr>
    <a:custClr name="Siemens Red light">
      <a:srgbClr val="AF235F"/>
    </a:custClr>
    <a:custClr name="Siemens Stone (2)">
      <a:srgbClr val="788791"/>
    </a:custClr>
    <a:custClr name="Siemens Sand (2)">
      <a:srgbClr val="9B9682"/>
    </a:custClr>
    <a:custClr name="Siemens Accent Teal (2)">
      <a:srgbClr val="0F8287"/>
    </a:custClr>
    <a:custClr name="Siemens Accent Yellow (2)">
      <a:srgbClr val="C85A1E"/>
    </a:custClr>
    <a:custClr name="Siemens Accent Red (2)">
      <a:srgbClr val="641946"/>
    </a:custClr>
    <a:custClr name="Siemens Accent Blue (2)">
      <a:srgbClr val="005F87"/>
    </a:custClr>
    <a:custClr name="Siemens Accent Green (2)">
      <a:srgbClr val="647D2D"/>
    </a:custClr>
    <a:custClr name="Siemens Stone light">
      <a:srgbClr val="879BAA"/>
    </a:custClr>
    <a:custClr name="Siemens Accent Blue dark">
      <a:srgbClr val="005F87"/>
    </a:custClr>
    <a:custClr name="Siemens Accent Blue light">
      <a:srgbClr val="50BED7"/>
    </a:custClr>
    <a:custClr name="Siemens Stone (3)">
      <a:srgbClr val="9BAFBE"/>
    </a:custClr>
    <a:custClr name="Siemens Sand (3)">
      <a:srgbClr val="B9B9A5"/>
    </a:custClr>
    <a:custClr name="Siemens Accent Teal (3)">
      <a:srgbClr val="32A0A0"/>
    </a:custClr>
    <a:custClr name="Siemens Accent Yellow (3)">
      <a:srgbClr val="EB780A"/>
    </a:custClr>
    <a:custClr name="Siemens Accent Red (3)">
      <a:srgbClr val="871E50"/>
    </a:custClr>
    <a:custClr name="Siemens Accent Blue (3)">
      <a:srgbClr val="2387AA"/>
    </a:custClr>
    <a:custClr name="Siemens Accent Green (3)">
      <a:srgbClr val="879628"/>
    </a:custClr>
    <a:custClr name="Siemens Stone light 35%">
      <a:srgbClr val="BECDD7"/>
    </a:custClr>
    <a:custClr name="Siemens Accent Green">
      <a:srgbClr val="647D2D"/>
    </a:custClr>
    <a:custClr name="Siemens Accent Green light">
      <a:srgbClr val="AAB414"/>
    </a:custClr>
    <a:custClr name="Siemens Stone (4)">
      <a:srgbClr val="BECDD7"/>
    </a:custClr>
    <a:custClr name="Siemens Sand (4)">
      <a:srgbClr val="D7D7CD"/>
    </a:custClr>
    <a:custClr name="Siemens Accent Teal (4)">
      <a:srgbClr val="4BB9B9"/>
    </a:custClr>
    <a:custClr name="Siemens Accent Yellow (4)">
      <a:srgbClr val="FFB900"/>
    </a:custClr>
    <a:custClr name="Siemens Accent Red (4)">
      <a:srgbClr val="AF235F"/>
    </a:custClr>
    <a:custClr name="Siemens Accent Blue (4)">
      <a:srgbClr val="41AAC8"/>
    </a:custClr>
    <a:custClr name="Siemens Accent Green (4)">
      <a:srgbClr val="AAB414"/>
    </a:custClr>
    <a:custClr name="Siemens Sand 35%">
      <a:srgbClr val="D7D7CD"/>
    </a:custClr>
    <a:custClr name="Siemens Accent Teal dark">
      <a:srgbClr val="00646E"/>
    </a:custClr>
    <a:custClr name="Siemens Accent Teal light">
      <a:srgbClr val="41AAAA"/>
    </a:custClr>
    <a:custClr name="Siemens Stone (5)">
      <a:srgbClr val="CDD9E1"/>
    </a:custClr>
    <a:custClr name="Siemens Sand (5)">
      <a:srgbClr val="E1E1D7"/>
    </a:custClr>
    <a:custClr name="Siemens Accent Teal (5)">
      <a:srgbClr val="A5E1E1"/>
    </a:custClr>
    <a:custClr name="Siemens Accent Yellow (5)">
      <a:srgbClr val="FFE178"/>
    </a:custClr>
    <a:custClr name="Siemens Accent Red (5)">
      <a:srgbClr val="D7698C"/>
    </a:custClr>
    <a:custClr name="Siemens Accent Blue(5)">
      <a:srgbClr val="7DD2E6"/>
    </a:custClr>
    <a:custClr name="Siemens Accent Green (5)">
      <a:srgbClr val="D2D741"/>
    </a:custClr>
  </a:custClrLst>
  <a:extLst>
    <a:ext uri="{05A4C25C-085E-4340-85A3-A5531E510DB2}">
      <thm15:themeFamily xmlns:thm15="http://schemas.microsoft.com/office/thememl/2012/main" name="sie-ppt-2017-PL1" id="{25849A5C-DDBE-F741-BA2F-B08EB699889A}" vid="{A87D6914-288A-6141-8C9D-D622696B0F74}"/>
    </a:ext>
  </a:extLst>
</a:theme>
</file>

<file path=ppt/theme/theme4.xml><?xml version="1.0" encoding="utf-8"?>
<a:theme xmlns:a="http://schemas.openxmlformats.org/drawingml/2006/main" name="Theme1">
  <a:themeElements>
    <a:clrScheme name="Custom 2">
      <a:dk1>
        <a:sysClr val="windowText" lastClr="000000"/>
      </a:dk1>
      <a:lt1>
        <a:sysClr val="window" lastClr="FFFFFF"/>
      </a:lt1>
      <a:dk2>
        <a:srgbClr val="464646"/>
      </a:dk2>
      <a:lt2>
        <a:srgbClr val="DEF5FA"/>
      </a:lt2>
      <a:accent1>
        <a:srgbClr val="C00000"/>
      </a:accent1>
      <a:accent2>
        <a:srgbClr val="0C0C0C"/>
      </a:accent2>
      <a:accent3>
        <a:srgbClr val="EB641B"/>
      </a:accent3>
      <a:accent4>
        <a:srgbClr val="39639D"/>
      </a:accent4>
      <a:accent5>
        <a:srgbClr val="474B78"/>
      </a:accent5>
      <a:accent6>
        <a:srgbClr val="7D3C4A"/>
      </a:accent6>
      <a:hlink>
        <a:srgbClr val="C00000"/>
      </a:hlink>
      <a:folHlink>
        <a:srgbClr val="C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rigin">
      <a:fillStyleLst>
        <a:solidFill>
          <a:schemeClr val="phClr"/>
        </a:solidFill>
        <a:gradFill rotWithShape="1">
          <a:gsLst>
            <a:gs pos="0">
              <a:schemeClr val="phClr">
                <a:tint val="45000"/>
                <a:satMod val="200000"/>
              </a:schemeClr>
            </a:gs>
            <a:gs pos="30000">
              <a:schemeClr val="phClr">
                <a:tint val="61000"/>
                <a:satMod val="200000"/>
              </a:schemeClr>
            </a:gs>
            <a:gs pos="45000">
              <a:schemeClr val="phClr">
                <a:tint val="66000"/>
                <a:satMod val="200000"/>
              </a:schemeClr>
            </a:gs>
            <a:gs pos="55000">
              <a:schemeClr val="phClr">
                <a:tint val="66000"/>
                <a:satMod val="200000"/>
              </a:schemeClr>
            </a:gs>
            <a:gs pos="73000">
              <a:schemeClr val="phClr">
                <a:tint val="61000"/>
                <a:satMod val="200000"/>
              </a:schemeClr>
            </a:gs>
            <a:gs pos="100000">
              <a:schemeClr val="phClr">
                <a:tint val="45000"/>
                <a:satMod val="200000"/>
              </a:schemeClr>
            </a:gs>
          </a:gsLst>
          <a:lin ang="950000" scaled="1"/>
        </a:gradFill>
        <a:gradFill rotWithShape="1">
          <a:gsLst>
            <a:gs pos="0">
              <a:schemeClr val="phClr">
                <a:shade val="63000"/>
              </a:schemeClr>
            </a:gs>
            <a:gs pos="30000">
              <a:schemeClr val="phClr">
                <a:shade val="90000"/>
                <a:satMod val="110000"/>
              </a:schemeClr>
            </a:gs>
            <a:gs pos="45000">
              <a:schemeClr val="phClr">
                <a:shade val="100000"/>
                <a:satMod val="118000"/>
              </a:schemeClr>
            </a:gs>
            <a:gs pos="55000">
              <a:schemeClr val="phClr">
                <a:shade val="100000"/>
                <a:satMod val="118000"/>
              </a:schemeClr>
            </a:gs>
            <a:gs pos="73000">
              <a:schemeClr val="phClr">
                <a:shade val="90000"/>
                <a:satMod val="110000"/>
              </a:schemeClr>
            </a:gs>
            <a:gs pos="100000">
              <a:schemeClr val="phClr">
                <a:shade val="63000"/>
              </a:schemeClr>
            </a:gs>
          </a:gsLst>
          <a:lin ang="950000" scaled="1"/>
        </a:gradFill>
      </a:fillStyleLst>
      <a:lnStyleLst>
        <a:ln w="9525" cap="flat" cmpd="sng" algn="ctr">
          <a:solidFill>
            <a:schemeClr val="phClr"/>
          </a:solidFill>
          <a:prstDash val="solid"/>
        </a:ln>
        <a:ln w="19050" cap="flat" cmpd="sng" algn="ctr">
          <a:solidFill>
            <a:schemeClr val="phClr"/>
          </a:solidFill>
          <a:prstDash val="solid"/>
        </a:ln>
        <a:ln w="25400" cap="flat" cmpd="sng" algn="ctr">
          <a:solidFill>
            <a:schemeClr val="phClr"/>
          </a:solidFill>
          <a:prstDash val="solid"/>
        </a:ln>
      </a:lnStyleLst>
      <a:effectStyleLst>
        <a:effectStyle>
          <a:effectLst>
            <a:outerShdw blurRad="38100" dist="25400" dir="5400000" rotWithShape="0">
              <a:srgbClr val="000000">
                <a:alpha val="40000"/>
              </a:srgbClr>
            </a:outerShdw>
          </a:effectLst>
        </a:effectStyle>
        <a:effectStyle>
          <a:effectLst>
            <a:outerShdw blurRad="50800" dist="43000" dir="5400000" rotWithShape="0">
              <a:srgbClr val="000000">
                <a:alpha val="40000"/>
              </a:srgbClr>
            </a:outerShdw>
          </a:effectLst>
          <a:scene3d>
            <a:camera prst="orthographicFront" fov="0">
              <a:rot lat="0" lon="0" rev="0"/>
            </a:camera>
            <a:lightRig rig="balanced" dir="t">
              <a:rot lat="0" lon="0" rev="0"/>
            </a:lightRig>
          </a:scene3d>
          <a:sp3d prstMaterial="matte">
            <a:bevelT w="0" h="0"/>
            <a:contourClr>
              <a:schemeClr val="phClr">
                <a:tint val="100000"/>
                <a:shade val="100000"/>
                <a:hueMod val="100000"/>
                <a:satMod val="100000"/>
              </a:schemeClr>
            </a:contourClr>
          </a:sp3d>
        </a:effectStyle>
        <a:effectStyle>
          <a:effectLst>
            <a:outerShdw blurRad="50800" dist="25400" dir="5400000" rotWithShape="0">
              <a:srgbClr val="000000">
                <a:alpha val="50000"/>
              </a:srgbClr>
            </a:outerShdw>
          </a:effectLst>
          <a:scene3d>
            <a:camera prst="orthographicFront" fov="0">
              <a:rot lat="0" lon="0" rev="0"/>
            </a:camera>
            <a:lightRig rig="soft" dir="t">
              <a:rot lat="0" lon="0" rev="2700000"/>
            </a:lightRig>
          </a:scene3d>
          <a:sp3d prstMaterial="matte">
            <a:bevelT w="50800" h="50800"/>
            <a:contourClr>
              <a:schemeClr val="phClr"/>
            </a:contourClr>
          </a:sp3d>
        </a:effectStyle>
      </a:effectStyleLst>
      <a:bgFillStyleLst>
        <a:solidFill>
          <a:schemeClr val="phClr"/>
        </a:solidFill>
        <a:gradFill rotWithShape="1">
          <a:gsLst>
            <a:gs pos="0">
              <a:schemeClr val="phClr">
                <a:shade val="60000"/>
                <a:satMod val="300000"/>
              </a:schemeClr>
            </a:gs>
            <a:gs pos="30000">
              <a:schemeClr val="phClr">
                <a:shade val="80000"/>
                <a:satMod val="230000"/>
              </a:schemeClr>
            </a:gs>
            <a:gs pos="100000">
              <a:schemeClr val="phClr">
                <a:tint val="97000"/>
                <a:satMod val="220000"/>
              </a:schemeClr>
            </a:gs>
          </a:gsLst>
          <a:lin ang="16200000" scaled="1"/>
        </a:gradFill>
        <a:blipFill>
          <a:blip xmlns:r="http://schemas.openxmlformats.org/officeDocument/2006/relationships" r:embed="rId1">
            <a:duotone>
              <a:schemeClr val="phClr">
                <a:shade val="6000"/>
                <a:satMod val="120000"/>
              </a:schemeClr>
              <a:schemeClr val="phClr">
                <a:tint val="90000"/>
              </a:schemeClr>
            </a:duotone>
          </a:blip>
          <a:tile tx="0" ty="0" sx="35000" sy="40000" flip="x" algn="tl"/>
        </a:blipFill>
      </a:bgFillStyleLst>
    </a:fmtScheme>
  </a:themeElements>
  <a:objectDefaults/>
  <a:extraClrSchemeLst/>
  <a:extLst>
    <a:ext uri="{05A4C25C-085E-4340-85A3-A5531E510DB2}">
      <thm15:themeFamily xmlns:thm15="http://schemas.microsoft.com/office/thememl/2012/main" name="Theme1" id="{32552CB7-634C-4A22-87BA-EE1139C7B6D5}" vid="{F1525EAC-B94D-49E0-9C66-E7C17FD3E6F5}"/>
    </a:ext>
  </a:extLst>
</a:theme>
</file>

<file path=ppt/theme/theme5.xml><?xml version="1.0" encoding="utf-8"?>
<a:theme xmlns:a="http://schemas.openxmlformats.org/drawingml/2006/main" name="1_Siemens 2016 – 16:9">
  <a:themeElements>
    <a:clrScheme name="Siemens">
      <a:dk1>
        <a:srgbClr val="000000"/>
      </a:dk1>
      <a:lt1>
        <a:srgbClr val="FFFFFF"/>
      </a:lt1>
      <a:dk2>
        <a:srgbClr val="000000"/>
      </a:dk2>
      <a:lt2>
        <a:srgbClr val="ADBECB"/>
      </a:lt2>
      <a:accent1>
        <a:srgbClr val="879BAA"/>
      </a:accent1>
      <a:accent2>
        <a:srgbClr val="BECDD7"/>
      </a:accent2>
      <a:accent3>
        <a:srgbClr val="EB780A"/>
      </a:accent3>
      <a:accent4>
        <a:srgbClr val="641946"/>
      </a:accent4>
      <a:accent5>
        <a:srgbClr val="005F87"/>
      </a:accent5>
      <a:accent6>
        <a:srgbClr val="647D2D"/>
      </a:accent6>
      <a:hlink>
        <a:srgbClr val="EB780A"/>
      </a:hlink>
      <a:folHlink>
        <a:srgbClr val="641946"/>
      </a:folHlink>
    </a:clrScheme>
    <a:fontScheme name="Siemen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wrap="square" lIns="108000" tIns="54000" rIns="108000" bIns="54000" numCol="1" spcCol="72000" rtlCol="0" anchor="ctr">
        <a:noAutofit/>
      </a:bodyPr>
      <a:lstStyle>
        <a:defPPr algn="ctr">
          <a:lnSpc>
            <a:spcPct val="110000"/>
          </a:lnSpc>
          <a:spcBef>
            <a:spcPct val="0"/>
          </a:spcBef>
          <a:buFont typeface="Wingdings" charset="0"/>
          <a:buNone/>
          <a:defRPr sz="1800" dirty="0" smtClean="0">
            <a:solidFill>
              <a:schemeClr val="tx1"/>
            </a:solidFill>
            <a:latin typeface="+mn-lt"/>
            <a:ea typeface="Arial Unicode MS" panose="020B0604020202020204" pitchFamily="34" charset="-128"/>
            <a:cs typeface="Arial Unicode MS" panose="020B0604020202020204" pitchFamily="34" charset="-128"/>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chemeClr val="bg2"/>
                </a:outerShdw>
              </a:effectLst>
            </a14:hiddenEffects>
          </a:ext>
        </a:extLst>
      </a:spPr>
      <a:bodyPr vert="horz" wrap="square" lIns="0" tIns="0" rIns="0" bIns="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de-DE" sz="2400" b="0" i="0" u="none" strike="noStrike" cap="none" normalizeH="0" baseline="0">
            <a:ln>
              <a:noFill/>
            </a:ln>
            <a:solidFill>
              <a:srgbClr val="000000"/>
            </a:solidFill>
            <a:effectLst/>
            <a:latin typeface="Arial" charset="0"/>
            <a:ea typeface="ヒラギノ角ゴ Pro W3" charset="0"/>
          </a:defRPr>
        </a:defPPr>
      </a:lstStyle>
    </a:lnDef>
    <a:txDef>
      <a:spPr>
        <a:noFill/>
      </a:spPr>
      <a:bodyPr wrap="square" lIns="0" tIns="0" rIns="0" bIns="0" rtlCol="0">
        <a:noAutofit/>
      </a:bodyPr>
      <a:lstStyle>
        <a:defPPr>
          <a:lnSpc>
            <a:spcPct val="110000"/>
          </a:lnSpc>
          <a:spcBef>
            <a:spcPts val="0"/>
          </a:spcBef>
          <a:defRPr sz="1200" dirty="0" smtClean="0">
            <a:solidFill>
              <a:schemeClr val="tx1"/>
            </a:solidFill>
            <a:latin typeface="+mn-lt"/>
            <a:ea typeface="Arial Unicode MS" panose="020B0604020202020204" pitchFamily="34" charset="-128"/>
            <a:cs typeface="Arial Unicode MS" panose="020B0604020202020204" pitchFamily="34" charset="-128"/>
          </a:defRPr>
        </a:defPPr>
      </a:lstStyle>
    </a:txDef>
  </a:objectDefaults>
  <a:extraClrSchemeLst/>
  <a:custClrLst>
    <a:custClr name="Siemens Snow">
      <a:srgbClr val="FFFFFF"/>
    </a:custClr>
    <a:custClr name="Siemens Accent Yellow dark">
      <a:srgbClr val="EB780A"/>
    </a:custClr>
    <a:custClr name="Siemens Yellow light">
      <a:srgbClr val="FFB900"/>
    </a:custClr>
    <a:custClr name="Siemens Stone (1)">
      <a:srgbClr val="3C464B"/>
    </a:custClr>
    <a:custClr name="Siemens Sand (1)">
      <a:srgbClr val="73645A"/>
    </a:custClr>
    <a:custClr name="Siemens Accent Teal (1)">
      <a:srgbClr val="00646E"/>
    </a:custClr>
    <a:custClr name="Siemens Accent Yellow (1)">
      <a:srgbClr val="7D2D1E"/>
    </a:custClr>
    <a:custClr name="Siemens Accent Red (1)">
      <a:srgbClr val="411432"/>
    </a:custClr>
    <a:custClr name="Siemens Accent Blue (1)">
      <a:srgbClr val="004669"/>
    </a:custClr>
    <a:custClr name="Siemens Accent Green (1)">
      <a:srgbClr val="465F19"/>
    </a:custClr>
    <a:custClr name="True Black">
      <a:srgbClr val="000000"/>
    </a:custClr>
    <a:custClr name="Siemens Accent Red dark">
      <a:srgbClr val="641946"/>
    </a:custClr>
    <a:custClr name="Siemens Red light">
      <a:srgbClr val="AF235F"/>
    </a:custClr>
    <a:custClr name="Siemens Stone (2)">
      <a:srgbClr val="788791"/>
    </a:custClr>
    <a:custClr name="Siemens Sand (2)">
      <a:srgbClr val="9B9682"/>
    </a:custClr>
    <a:custClr name="Siemens Accent Teal (2)">
      <a:srgbClr val="0F8287"/>
    </a:custClr>
    <a:custClr name="Siemens Accent Yellow (2)">
      <a:srgbClr val="C85A1E"/>
    </a:custClr>
    <a:custClr name="Siemens Accent Red (2)">
      <a:srgbClr val="641946"/>
    </a:custClr>
    <a:custClr name="Siemens Accent Blue (2)">
      <a:srgbClr val="005F87"/>
    </a:custClr>
    <a:custClr name="Siemens Accent Green (2)">
      <a:srgbClr val="647D2D"/>
    </a:custClr>
    <a:custClr name="Siemens Stone light">
      <a:srgbClr val="879BAA"/>
    </a:custClr>
    <a:custClr name="Siemens Accent Blue dark">
      <a:srgbClr val="005F87"/>
    </a:custClr>
    <a:custClr name="Siemens Accent Blue light">
      <a:srgbClr val="50BED7"/>
    </a:custClr>
    <a:custClr name="Siemens Stone (3)">
      <a:srgbClr val="9BAFBE"/>
    </a:custClr>
    <a:custClr name="Siemens Sand (3)">
      <a:srgbClr val="B9B9A5"/>
    </a:custClr>
    <a:custClr name="Siemens Accent Teal (3)">
      <a:srgbClr val="32A0A0"/>
    </a:custClr>
    <a:custClr name="Siemens Accent Yellow (3)">
      <a:srgbClr val="EB780A"/>
    </a:custClr>
    <a:custClr name="Siemens Accent Red (3)">
      <a:srgbClr val="871E50"/>
    </a:custClr>
    <a:custClr name="Siemens Accent Blue (3)">
      <a:srgbClr val="2387AA"/>
    </a:custClr>
    <a:custClr name="Siemens Accent Green (3)">
      <a:srgbClr val="879628"/>
    </a:custClr>
    <a:custClr name="Siemens Stone light 35%">
      <a:srgbClr val="BECDD7"/>
    </a:custClr>
    <a:custClr name="Siemens Accent Green">
      <a:srgbClr val="647D2D"/>
    </a:custClr>
    <a:custClr name="Siemens Accent Green light">
      <a:srgbClr val="AAB414"/>
    </a:custClr>
    <a:custClr name="Siemens Stone (4)">
      <a:srgbClr val="BECDD7"/>
    </a:custClr>
    <a:custClr name="Siemens Sand (4)">
      <a:srgbClr val="D7D7CD"/>
    </a:custClr>
    <a:custClr name="Siemens Accent Teal (4)">
      <a:srgbClr val="4BB9B9"/>
    </a:custClr>
    <a:custClr name="Siemens Accent Yellow (4)">
      <a:srgbClr val="FFB900"/>
    </a:custClr>
    <a:custClr name="Siemens Accent Red (4)">
      <a:srgbClr val="AF235F"/>
    </a:custClr>
    <a:custClr name="Siemens Accent Blue (4)">
      <a:srgbClr val="41AAC8"/>
    </a:custClr>
    <a:custClr name="Siemens Accent Green (4)">
      <a:srgbClr val="AAB414"/>
    </a:custClr>
    <a:custClr name="Siemens Sand 35%">
      <a:srgbClr val="D7D7CD"/>
    </a:custClr>
    <a:custClr name="Siemens Accent Teal dark">
      <a:srgbClr val="00646E"/>
    </a:custClr>
    <a:custClr name="Siemens Accent Teal light">
      <a:srgbClr val="41AAAA"/>
    </a:custClr>
    <a:custClr name="Siemens Stone (5)">
      <a:srgbClr val="CDD9E1"/>
    </a:custClr>
    <a:custClr name="Siemens Sand (5)">
      <a:srgbClr val="E1E1D7"/>
    </a:custClr>
    <a:custClr name="Siemens Accent Teal (5)">
      <a:srgbClr val="A5E1E1"/>
    </a:custClr>
    <a:custClr name="Siemens Accent Yellow (5)">
      <a:srgbClr val="FFE178"/>
    </a:custClr>
    <a:custClr name="Siemens Accent Red (5)">
      <a:srgbClr val="D7698C"/>
    </a:custClr>
    <a:custClr name="Siemens Accent Blue(5)">
      <a:srgbClr val="7DD2E6"/>
    </a:custClr>
    <a:custClr name="Siemens Accent Green (5)">
      <a:srgbClr val="D2D741"/>
    </a:custClr>
  </a:custClrLst>
  <a:extLst>
    <a:ext uri="{05A4C25C-085E-4340-85A3-A5531E510DB2}">
      <thm15:themeFamily xmlns:thm15="http://schemas.microsoft.com/office/thememl/2012/main" name="sie-ppt-2017-PL1" id="{25849A5C-DDBE-F741-BA2F-B08EB699889A}" vid="{A87D6914-288A-6141-8C9D-D622696B0F74}"/>
    </a:ext>
  </a:ext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10.xml.rels><?xml version="1.0" encoding="UTF-8" standalone="yes"?>
<Relationships xmlns="http://schemas.openxmlformats.org/package/2006/relationships"><Relationship Id="rId1" Type="http://schemas.openxmlformats.org/officeDocument/2006/relationships/customXmlProps" Target="itemProps10.xml"/></Relationships>
</file>

<file path=customXml/_rels/item11.xml.rels><?xml version="1.0" encoding="UTF-8" standalone="yes"?>
<Relationships xmlns="http://schemas.openxmlformats.org/package/2006/relationships"><Relationship Id="rId1" Type="http://schemas.openxmlformats.org/officeDocument/2006/relationships/customXmlProps" Target="itemProps11.xml"/></Relationships>
</file>

<file path=customXml/_rels/item12.xml.rels><?xml version="1.0" encoding="UTF-8" standalone="yes"?>
<Relationships xmlns="http://schemas.openxmlformats.org/package/2006/relationships"><Relationship Id="rId1" Type="http://schemas.openxmlformats.org/officeDocument/2006/relationships/customXmlProps" Target="itemProps12.xml"/></Relationships>
</file>

<file path=customXml/_rels/item13.xml.rels><?xml version="1.0" encoding="UTF-8" standalone="yes"?>
<Relationships xmlns="http://schemas.openxmlformats.org/package/2006/relationships"><Relationship Id="rId1" Type="http://schemas.openxmlformats.org/officeDocument/2006/relationships/customXmlProps" Target="itemProps13.xml"/></Relationships>
</file>

<file path=customXml/_rels/item14.xml.rels><?xml version="1.0" encoding="UTF-8" standalone="yes"?>
<Relationships xmlns="http://schemas.openxmlformats.org/package/2006/relationships"><Relationship Id="rId1" Type="http://schemas.openxmlformats.org/officeDocument/2006/relationships/customXmlProps" Target="itemProps14.xml"/></Relationships>
</file>

<file path=customXml/_rels/item15.xml.rels><?xml version="1.0" encoding="UTF-8" standalone="yes"?>
<Relationships xmlns="http://schemas.openxmlformats.org/package/2006/relationships"><Relationship Id="rId1" Type="http://schemas.openxmlformats.org/officeDocument/2006/relationships/customXmlProps" Target="itemProps15.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_rels/item5.xml.rels><?xml version="1.0" encoding="UTF-8" standalone="yes"?>
<Relationships xmlns="http://schemas.openxmlformats.org/package/2006/relationships"><Relationship Id="rId1" Type="http://schemas.openxmlformats.org/officeDocument/2006/relationships/customXmlProps" Target="itemProps5.xml"/></Relationships>
</file>

<file path=customXml/_rels/item6.xml.rels><?xml version="1.0" encoding="UTF-8" standalone="yes"?>
<Relationships xmlns="http://schemas.openxmlformats.org/package/2006/relationships"><Relationship Id="rId1" Type="http://schemas.openxmlformats.org/officeDocument/2006/relationships/customXmlProps" Target="itemProps6.xml"/></Relationships>
</file>

<file path=customXml/_rels/item7.xml.rels><?xml version="1.0" encoding="UTF-8" standalone="yes"?>
<Relationships xmlns="http://schemas.openxmlformats.org/package/2006/relationships"><Relationship Id="rId1" Type="http://schemas.openxmlformats.org/officeDocument/2006/relationships/customXmlProps" Target="itemProps7.xml"/></Relationships>
</file>

<file path=customXml/_rels/item8.xml.rels><?xml version="1.0" encoding="UTF-8" standalone="yes"?>
<Relationships xmlns="http://schemas.openxmlformats.org/package/2006/relationships"><Relationship Id="rId1" Type="http://schemas.openxmlformats.org/officeDocument/2006/relationships/customXmlProps" Target="itemProps8.xml"/></Relationships>
</file>

<file path=customXml/_rels/item9.xml.rels><?xml version="1.0" encoding="UTF-8" standalone="yes"?>
<Relationships xmlns="http://schemas.openxmlformats.org/package/2006/relationships"><Relationship Id="rId1" Type="http://schemas.openxmlformats.org/officeDocument/2006/relationships/customXmlProps" Target="itemProps9.xml"/></Relationships>
</file>

<file path=customXml/item1.xml><?xml version="1.0" encoding="utf-8"?>
<p4ppTags>
  <Name>Three columns</Name>
  <PpLayout>32</PpLayout>
  <Index>14</Index>
</p4ppTags>
</file>

<file path=customXml/item10.xml><?xml version="1.0" encoding="utf-8"?>
<p4ppTags>
  <Name>Free Content + Navigation</Name>
  <PpLayout>32</PpLayout>
  <Index>16</Index>
</p4ppTags>
</file>

<file path=customXml/item11.xml><?xml version="1.0" encoding="utf-8"?>
<p4ppTags>
  <Name>One object (small) + Navigation</Name>
  <PpLayout>32</PpLayout>
  <Index>18</Index>
</p4ppTags>
</file>

<file path=customXml/item12.xml><?xml version="1.0" encoding="utf-8"?>
<p4ppTags>
  <Name>One object (large) + Navigation</Name>
  <PpLayout>32</PpLayout>
  <Index>17</Index>
</p4ppTags>
</file>

<file path=customXml/item13.xml><?xml version="1.0" encoding="utf-8"?>
<p4ppTags>
  <Name>Two columns + Navigation</Name>
  <PpLayout>32</PpLayout>
  <Index>19</Index>
</p4ppTags>
</file>

<file path=customXml/item14.xml><?xml version="1.0" encoding="utf-8"?>
<p4ppTags>
  <Name>Four objects</Name>
  <PpLayout>24</PpLayout>
  <Index>15</Index>
</p4ppTags>
</file>

<file path=customXml/item15.xml><?xml version="1.0" encoding="utf-8"?>
<p4ppTags>
  <Name>Two columns</Name>
  <PpLayout>29</PpLayout>
  <Index>12</Index>
</p4ppTags>
</file>

<file path=customXml/item2.xml><?xml version="1.0" encoding="utf-8"?>
<p4ppTags>
  <Name>One object (small)</Name>
  <PpLayout>16</PpLayout>
  <Index>11</Index>
</p4ppTags>
</file>

<file path=customXml/item3.xml><?xml version="1.0" encoding="utf-8"?>
<p4ppTags>
  <Name>Two rows</Name>
  <PpLayout>32</PpLayout>
  <Index>13</Index>
</p4ppTags>
</file>

<file path=customXml/item4.xml><?xml version="1.0" encoding="utf-8"?>
<p4ppTags>
  <Name>Free Content</Name>
  <PpLayout>11</PpLayout>
  <Index>9</Index>
</p4ppTags>
</file>

<file path=customXml/item5.xml><?xml version="1.0" encoding="utf-8"?>
<p4ppTags/>
</file>

<file path=customXml/item6.xml><?xml version="1.0" encoding="utf-8"?>
<p4ppTags>
  <Name>Four objects + Navigation</Name>
  <PpLayout>32</PpLayout>
  <Index>22</Index>
</p4ppTags>
</file>

<file path=customXml/item7.xml><?xml version="1.0" encoding="utf-8"?>
<p4ppTags>
  <Name>One object (large)</Name>
  <PpLayout>16</PpLayout>
  <Index>10</Index>
</p4ppTags>
</file>

<file path=customXml/item8.xml><?xml version="1.0" encoding="utf-8"?>
<p4ppTags>
  <Name>Two rows + Navigation</Name>
  <PpLayout>32</PpLayout>
  <Index>21</Index>
</p4ppTags>
</file>

<file path=customXml/item9.xml><?xml version="1.0" encoding="utf-8"?>
<p4ppTags>
  <Name>Text + Index</Name>
  <PpLayout>32</PpLayout>
  <Index>8</Index>
</p4ppTags>
</file>

<file path=customXml/itemProps1.xml><?xml version="1.0" encoding="utf-8"?>
<ds:datastoreItem xmlns:ds="http://schemas.openxmlformats.org/officeDocument/2006/customXml" ds:itemID="{C487A87F-E337-4B92-8A5C-8311DEF963FD}">
  <ds:schemaRefs/>
</ds:datastoreItem>
</file>

<file path=customXml/itemProps10.xml><?xml version="1.0" encoding="utf-8"?>
<ds:datastoreItem xmlns:ds="http://schemas.openxmlformats.org/officeDocument/2006/customXml" ds:itemID="{8268AEE3-A988-4159-9397-E48D0CA8281D}">
  <ds:schemaRefs/>
</ds:datastoreItem>
</file>

<file path=customXml/itemProps11.xml><?xml version="1.0" encoding="utf-8"?>
<ds:datastoreItem xmlns:ds="http://schemas.openxmlformats.org/officeDocument/2006/customXml" ds:itemID="{354F16F9-52F6-423B-B05A-3EB39BE19BAD}">
  <ds:schemaRefs/>
</ds:datastoreItem>
</file>

<file path=customXml/itemProps12.xml><?xml version="1.0" encoding="utf-8"?>
<ds:datastoreItem xmlns:ds="http://schemas.openxmlformats.org/officeDocument/2006/customXml" ds:itemID="{30714AF2-2EAB-4D0B-A31E-B61ACC7494EB}">
  <ds:schemaRefs/>
</ds:datastoreItem>
</file>

<file path=customXml/itemProps13.xml><?xml version="1.0" encoding="utf-8"?>
<ds:datastoreItem xmlns:ds="http://schemas.openxmlformats.org/officeDocument/2006/customXml" ds:itemID="{9C19485F-5688-45C5-AB96-03713BB4F152}">
  <ds:schemaRefs/>
</ds:datastoreItem>
</file>

<file path=customXml/itemProps14.xml><?xml version="1.0" encoding="utf-8"?>
<ds:datastoreItem xmlns:ds="http://schemas.openxmlformats.org/officeDocument/2006/customXml" ds:itemID="{CF043E92-EBC0-4649-BDCB-5F22EF4BFED2}">
  <ds:schemaRefs/>
</ds:datastoreItem>
</file>

<file path=customXml/itemProps15.xml><?xml version="1.0" encoding="utf-8"?>
<ds:datastoreItem xmlns:ds="http://schemas.openxmlformats.org/officeDocument/2006/customXml" ds:itemID="{A8B6324B-D821-4A2E-9378-94B1693CCCB5}">
  <ds:schemaRefs/>
</ds:datastoreItem>
</file>

<file path=customXml/itemProps2.xml><?xml version="1.0" encoding="utf-8"?>
<ds:datastoreItem xmlns:ds="http://schemas.openxmlformats.org/officeDocument/2006/customXml" ds:itemID="{4FFAFDB2-6A8B-4A40-B0ED-A71E7E3A0CDD}">
  <ds:schemaRefs/>
</ds:datastoreItem>
</file>

<file path=customXml/itemProps3.xml><?xml version="1.0" encoding="utf-8"?>
<ds:datastoreItem xmlns:ds="http://schemas.openxmlformats.org/officeDocument/2006/customXml" ds:itemID="{41B9E730-2E18-4243-9E6C-F4C9A10B2652}">
  <ds:schemaRefs/>
</ds:datastoreItem>
</file>

<file path=customXml/itemProps4.xml><?xml version="1.0" encoding="utf-8"?>
<ds:datastoreItem xmlns:ds="http://schemas.openxmlformats.org/officeDocument/2006/customXml" ds:itemID="{34D30910-9C63-41EB-A76C-86951BE3365F}">
  <ds:schemaRefs/>
</ds:datastoreItem>
</file>

<file path=customXml/itemProps5.xml><?xml version="1.0" encoding="utf-8"?>
<ds:datastoreItem xmlns:ds="http://schemas.openxmlformats.org/officeDocument/2006/customXml" ds:itemID="{A1436C8B-BCCD-4F59-B828-4BDC874FFB58}">
  <ds:schemaRefs/>
</ds:datastoreItem>
</file>

<file path=customXml/itemProps6.xml><?xml version="1.0" encoding="utf-8"?>
<ds:datastoreItem xmlns:ds="http://schemas.openxmlformats.org/officeDocument/2006/customXml" ds:itemID="{EFCB0B50-5D74-4E61-8BE9-E68868A9EC9E}">
  <ds:schemaRefs/>
</ds:datastoreItem>
</file>

<file path=customXml/itemProps7.xml><?xml version="1.0" encoding="utf-8"?>
<ds:datastoreItem xmlns:ds="http://schemas.openxmlformats.org/officeDocument/2006/customXml" ds:itemID="{FCC12A13-003A-40C0-A79A-B61C262B919D}">
  <ds:schemaRefs/>
</ds:datastoreItem>
</file>

<file path=customXml/itemProps8.xml><?xml version="1.0" encoding="utf-8"?>
<ds:datastoreItem xmlns:ds="http://schemas.openxmlformats.org/officeDocument/2006/customXml" ds:itemID="{A7F6A125-8D66-4D64-8AC3-74204911C2FD}">
  <ds:schemaRefs/>
</ds:datastoreItem>
</file>

<file path=customXml/itemProps9.xml><?xml version="1.0" encoding="utf-8"?>
<ds:datastoreItem xmlns:ds="http://schemas.openxmlformats.org/officeDocument/2006/customXml" ds:itemID="{6F5E379A-EF7C-431D-98E6-5E4508E9F1D3}">
  <ds:schemaRefs/>
</ds:datastoreItem>
</file>

<file path=docProps/app.xml><?xml version="1.0" encoding="utf-8"?>
<Properties xmlns="http://schemas.openxmlformats.org/officeDocument/2006/extended-properties" xmlns:vt="http://schemas.openxmlformats.org/officeDocument/2006/docPropsVTypes">
  <Template>Theme_siemens</Template>
  <TotalTime>116973</TotalTime>
  <Words>2230</Words>
  <Application>Microsoft Office PowerPoint</Application>
  <PresentationFormat>Widescreen</PresentationFormat>
  <Paragraphs>723</Paragraphs>
  <Slides>47</Slides>
  <Notes>32</Notes>
  <HiddenSlides>0</HiddenSlides>
  <MMClips>0</MMClips>
  <ScaleCrop>false</ScaleCrop>
  <HeadingPairs>
    <vt:vector size="8" baseType="variant">
      <vt:variant>
        <vt:lpstr>Fonts Used</vt:lpstr>
      </vt:variant>
      <vt:variant>
        <vt:i4>8</vt:i4>
      </vt:variant>
      <vt:variant>
        <vt:lpstr>Theme</vt:lpstr>
      </vt:variant>
      <vt:variant>
        <vt:i4>5</vt:i4>
      </vt:variant>
      <vt:variant>
        <vt:lpstr>Embedded OLE Servers</vt:lpstr>
      </vt:variant>
      <vt:variant>
        <vt:i4>1</vt:i4>
      </vt:variant>
      <vt:variant>
        <vt:lpstr>Slide Titles</vt:lpstr>
      </vt:variant>
      <vt:variant>
        <vt:i4>47</vt:i4>
      </vt:variant>
    </vt:vector>
  </HeadingPairs>
  <TitlesOfParts>
    <vt:vector size="61" baseType="lpstr">
      <vt:lpstr>Arial Unicode MS</vt:lpstr>
      <vt:lpstr>ＭＳ Ｐゴシック</vt:lpstr>
      <vt:lpstr>Arial</vt:lpstr>
      <vt:lpstr>Calibri</vt:lpstr>
      <vt:lpstr>Cambria Math</vt:lpstr>
      <vt:lpstr>Wingdings</vt:lpstr>
      <vt:lpstr>Wingdings 3</vt:lpstr>
      <vt:lpstr>ヒラギノ角ゴ Pro W3</vt:lpstr>
      <vt:lpstr>Theme_siemens</vt:lpstr>
      <vt:lpstr>1_Origin</vt:lpstr>
      <vt:lpstr>Siemens 2016 – 16:9</vt:lpstr>
      <vt:lpstr>Theme1</vt:lpstr>
      <vt:lpstr>1_Siemens 2016 – 16:9</vt:lpstr>
      <vt:lpstr>think-cell Slide</vt:lpstr>
      <vt:lpstr>Discover Better Designs, Faster Driving Product Innovation Through Design Space Exploration</vt:lpstr>
      <vt:lpstr>Executive Summary</vt:lpstr>
      <vt:lpstr>Solenoid Design Space Exploration </vt:lpstr>
      <vt:lpstr>Solenoid Design Space Exploration </vt:lpstr>
      <vt:lpstr>Process Automation</vt:lpstr>
      <vt:lpstr>Solenoid Design Exploration Variables </vt:lpstr>
      <vt:lpstr>Solenoid Design Exploration Variables </vt:lpstr>
      <vt:lpstr>Solenoid Design Exploration Variables </vt:lpstr>
      <vt:lpstr>Solenoid Design Exploration Variables </vt:lpstr>
      <vt:lpstr>Solenoid Design Exploration Variables </vt:lpstr>
      <vt:lpstr>CAD Automation</vt:lpstr>
      <vt:lpstr>CAD Automation</vt:lpstr>
      <vt:lpstr>CAD Automation</vt:lpstr>
      <vt:lpstr>CAD Automation</vt:lpstr>
      <vt:lpstr>FEM Automation</vt:lpstr>
      <vt:lpstr>FEM Automation</vt:lpstr>
      <vt:lpstr>FEM Automation</vt:lpstr>
      <vt:lpstr>FEM Automation</vt:lpstr>
      <vt:lpstr>CAD Automation</vt:lpstr>
      <vt:lpstr>Automated FE-Preprocessing</vt:lpstr>
      <vt:lpstr>Selection Recipe</vt:lpstr>
      <vt:lpstr>Automated Magnetics Solution</vt:lpstr>
      <vt:lpstr>Automated Magnetics Solution</vt:lpstr>
      <vt:lpstr>Automated Magnetics Solution</vt:lpstr>
      <vt:lpstr>Automated Magnetics Solution</vt:lpstr>
      <vt:lpstr>Automated Post Images</vt:lpstr>
      <vt:lpstr>Scalable Computation</vt:lpstr>
      <vt:lpstr>Design Exploration</vt:lpstr>
      <vt:lpstr>Design Exploration</vt:lpstr>
      <vt:lpstr>Design Space Exploration </vt:lpstr>
      <vt:lpstr>Design Space Exploration – Pareto Front</vt:lpstr>
      <vt:lpstr>Design Space Exploration – Pareto Front</vt:lpstr>
      <vt:lpstr>Design Space Exploration – Pareto Front</vt:lpstr>
      <vt:lpstr>Design Space Exploration – Pareto Front</vt:lpstr>
      <vt:lpstr>Design Space Exploration – Pareto Front</vt:lpstr>
      <vt:lpstr>PowerPoint Presentation</vt:lpstr>
      <vt:lpstr>PowerPoint Presentation</vt:lpstr>
      <vt:lpstr>PowerPoint Presentation</vt:lpstr>
      <vt:lpstr>PowerPoint Presentation</vt:lpstr>
      <vt:lpstr>PowerPoint Presentation</vt:lpstr>
      <vt:lpstr>Assessing Design Trends – 2D Relation Plot </vt:lpstr>
      <vt:lpstr>Assessing Design Trends – 2D Relation Plot </vt:lpstr>
      <vt:lpstr>Assessing Design Trends – 2D Relation Plot </vt:lpstr>
      <vt:lpstr>Assessing Design Trends – 2D Relation Plot </vt:lpstr>
      <vt:lpstr>Assessing Design Trends – Plot Views </vt:lpstr>
      <vt:lpstr>Assessing Design Trends – Plot Views </vt:lpstr>
      <vt:lpstr>Results Versus Objectives</vt:lpstr>
    </vt:vector>
  </TitlesOfParts>
  <Manager/>
  <Company>Red Cedar Technology</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NX CAE</dc:title>
  <dc:subject/>
  <dc:creator>Mayank Vaish</dc:creator>
  <cp:keywords>C_Unrestricted</cp:keywords>
  <dc:description/>
  <cp:lastModifiedBy>Chase, Nathan (DI SW GS&amp;CS GSPD PORT SUPP)</cp:lastModifiedBy>
  <cp:revision>2793</cp:revision>
  <dcterms:created xsi:type="dcterms:W3CDTF">2006-08-16T00:00:00Z</dcterms:created>
  <dcterms:modified xsi:type="dcterms:W3CDTF">2019-04-07T15:47:01Z</dcterms:modified>
  <cp:category/>
</cp:coreProperties>
</file>

<file path=docProps/custom.xml><?xml version="1.0" encoding="utf-8"?>
<Properties xmlns="http://schemas.openxmlformats.org/officeDocument/2006/custom-properties" xmlns:vt="http://schemas.openxmlformats.org/officeDocument/2006/docPropsVTypes">
  <property fmtid="{D5CDD505-2E9C-101B-9397-08002B2CF9AE}" pid="2" name="Document Confidentiality">
    <vt:lpwstr>Unrestricted</vt:lpwstr>
  </property>
</Properties>
</file>